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96" r:id="rId4"/>
    <p:sldId id="260" r:id="rId5"/>
    <p:sldId id="258" r:id="rId6"/>
    <p:sldId id="301" r:id="rId7"/>
    <p:sldId id="302" r:id="rId8"/>
    <p:sldId id="303" r:id="rId9"/>
    <p:sldId id="304" r:id="rId10"/>
    <p:sldId id="297" r:id="rId11"/>
    <p:sldId id="280" r:id="rId12"/>
    <p:sldId id="276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98C"/>
    <a:srgbClr val="FBA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326" y="86"/>
      </p:cViewPr>
      <p:guideLst>
        <p:guide pos="416"/>
        <p:guide pos="7256"/>
        <p:guide orient="horz" pos="648"/>
        <p:guide orient="horz" pos="712"/>
        <p:guide orient="horz" pos="3929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B094-7FFA-43A5-A574-DD8F5D988956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FF696-6D8E-433C-8F95-B21E8394C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7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gradFill flip="none" rotWithShape="1">
          <a:gsLst>
            <a:gs pos="29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BDED22A3-FB25-66FD-C4DC-6C881B6658C2}"/>
              </a:ext>
            </a:extLst>
          </p:cNvPr>
          <p:cNvGrpSpPr/>
          <p:nvPr userDrawn="1"/>
        </p:nvGrpSpPr>
        <p:grpSpPr>
          <a:xfrm>
            <a:off x="-194885" y="-330743"/>
            <a:ext cx="12521117" cy="7188743"/>
            <a:chOff x="-194885" y="-330743"/>
            <a:chExt cx="12521117" cy="718874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F08F9CB-EAC5-89A1-5F59-997A2C15022C}"/>
                </a:ext>
              </a:extLst>
            </p:cNvPr>
            <p:cNvSpPr/>
            <p:nvPr userDrawn="1"/>
          </p:nvSpPr>
          <p:spPr>
            <a:xfrm rot="21410292" flipV="1">
              <a:off x="-1948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A54B76F-D2CA-C066-8212-2C89C1E678D6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5ADBCD-230F-3D9F-DE0B-CFCD939A9B07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AC1ACCB-4D4F-400C-B2D0-FAB5C537620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BB81899-D0CB-9FC7-A1CA-942F0EBCFBCD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79611902-A9CD-FAB2-8814-CAA15A3F470D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741040D-464C-92C4-BF6A-1F67C56F9463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56C2803-469C-B6E0-D45D-BF3DF81D6248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69AF852-C3D5-EE62-DD9B-772EB1CAB795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DE6998D-760D-3D67-DCE8-970DEFA99C49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3E38DE-3567-BE01-D90A-EC4F9F129E81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4D79930-EB67-30FD-2FDD-FB84841928D0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3381913-C66B-AFB9-22D2-4F569AC1E574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4DA31D1-021A-3E5A-A193-14B60AC735A2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F7EF56F-78D7-A1A6-F03D-15240AE0EF6F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C14B564-E233-C536-4F63-412FE29FFD00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40FD48B-2443-1E30-3716-982FD8B943E2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C15C1FE-0941-2980-2656-96E6F407D67E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4B01B0B-5F7B-DCF2-21F4-1F8D5B8196CD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F6BE027-A989-252C-FD92-F7570E45DCF6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9CF2E68-7DCB-C920-6EA2-BB389C38FBA9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07C8C1E-D13B-61B4-510A-EFA885654595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050EFF77-1B15-AB46-30EE-65E450A47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6006" r="22678" b="20167"/>
          <a:stretch/>
        </p:blipFill>
        <p:spPr>
          <a:xfrm>
            <a:off x="11010900" y="3889893"/>
            <a:ext cx="508000" cy="540000"/>
          </a:xfrm>
          <a:prstGeom prst="rect">
            <a:avLst/>
          </a:prstGeom>
          <a:effectLst>
            <a:outerShdw blurRad="381000" dist="127000" dir="2700000" sx="124000" sy="124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48" name="标题 4">
            <a:extLst>
              <a:ext uri="{FF2B5EF4-FFF2-40B4-BE49-F238E27FC236}">
                <a16:creationId xmlns:a16="http://schemas.microsoft.com/office/drawing/2014/main" id="{31912203-4DED-4E22-8A23-05E3C88E0AE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54308" y="1028700"/>
            <a:ext cx="5364592" cy="2520000"/>
          </a:xfrm>
          <a:prstGeom prst="rect">
            <a:avLst/>
          </a:prstGeom>
          <a:effectLst>
            <a:outerShdw blurRad="190500" dist="635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9" name="副标题 8">
            <a:extLst>
              <a:ext uri="{FF2B5EF4-FFF2-40B4-BE49-F238E27FC236}">
                <a16:creationId xmlns:a16="http://schemas.microsoft.com/office/drawing/2014/main" id="{7EFB125A-449C-F222-7669-4BD5AD6B5921}"/>
              </a:ext>
            </a:extLst>
          </p:cNvPr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154308" y="3889893"/>
            <a:ext cx="4731280" cy="540000"/>
          </a:xfrm>
          <a:prstGeom prst="roundRect">
            <a:avLst>
              <a:gd name="adj" fmla="val 20053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5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50" name="文本占位符 3">
            <a:extLst>
              <a:ext uri="{FF2B5EF4-FFF2-40B4-BE49-F238E27FC236}">
                <a16:creationId xmlns:a16="http://schemas.microsoft.com/office/drawing/2014/main" id="{85DDFFDB-992B-2255-5744-B7937368677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908053" y="6176603"/>
            <a:ext cx="8301392" cy="28800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1" name="文本占位符 4">
            <a:extLst>
              <a:ext uri="{FF2B5EF4-FFF2-40B4-BE49-F238E27FC236}">
                <a16:creationId xmlns:a16="http://schemas.microsoft.com/office/drawing/2014/main" id="{7D6C04DB-04C2-94CB-EB0E-612C4BD1838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363652" y="6176603"/>
            <a:ext cx="1155248" cy="288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OfficePLUS.cn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C42E79F-CE07-01A3-C948-713EB7416A5E}"/>
              </a:ext>
            </a:extLst>
          </p:cNvPr>
          <p:cNvCxnSpPr>
            <a:cxnSpLocks/>
          </p:cNvCxnSpPr>
          <p:nvPr userDrawn="1"/>
        </p:nvCxnSpPr>
        <p:spPr>
          <a:xfrm>
            <a:off x="10286548" y="6248603"/>
            <a:ext cx="0" cy="144000"/>
          </a:xfrm>
          <a:prstGeom prst="line">
            <a:avLst/>
          </a:prstGeom>
          <a:ln w="1270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>
            <a:extLst>
              <a:ext uri="{FF2B5EF4-FFF2-40B4-BE49-F238E27FC236}">
                <a16:creationId xmlns:a16="http://schemas.microsoft.com/office/drawing/2014/main" id="{7D3A7BAB-586B-2300-CF3B-79970A624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 userDrawn="1">
  <p:cSld name="Agenda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3F48315-0675-4B97-EC29-9603282F3A2A}"/>
              </a:ext>
            </a:extLst>
          </p:cNvPr>
          <p:cNvGrpSpPr/>
          <p:nvPr userDrawn="1"/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200F201-5CDF-F585-E5B1-D5621594D6DF}"/>
                </a:ext>
              </a:extLst>
            </p:cNvPr>
            <p:cNvGrpSpPr/>
            <p:nvPr userDrawn="1"/>
          </p:nvGrpSpPr>
          <p:grpSpPr>
            <a:xfrm>
              <a:off x="0" y="4566832"/>
              <a:ext cx="12192000" cy="2291168"/>
              <a:chOff x="0" y="4566832"/>
              <a:chExt cx="12192000" cy="2291168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8CC4B44B-4AB2-D8E1-B34F-39F8BD46B870}"/>
                  </a:ext>
                </a:extLst>
              </p:cNvPr>
              <p:cNvSpPr/>
              <p:nvPr/>
            </p:nvSpPr>
            <p:spPr>
              <a:xfrm>
                <a:off x="0" y="4566832"/>
                <a:ext cx="12192000" cy="912910"/>
              </a:xfrm>
              <a:custGeom>
                <a:avLst/>
                <a:gdLst>
                  <a:gd name="connsiteX0" fmla="*/ 193623 w 12192000"/>
                  <a:gd name="connsiteY0" fmla="*/ 671558 h 912910"/>
                  <a:gd name="connsiteX1" fmla="*/ 19876 w 12192000"/>
                  <a:gd name="connsiteY1" fmla="*/ 752353 h 912910"/>
                  <a:gd name="connsiteX2" fmla="*/ 0 w 12192000"/>
                  <a:gd name="connsiteY2" fmla="*/ 760693 h 912910"/>
                  <a:gd name="connsiteX3" fmla="*/ 0 w 12192000"/>
                  <a:gd name="connsiteY3" fmla="*/ 756772 h 912910"/>
                  <a:gd name="connsiteX4" fmla="*/ 170722 w 12192000"/>
                  <a:gd name="connsiteY4" fmla="*/ 680378 h 912910"/>
                  <a:gd name="connsiteX5" fmla="*/ 12192000 w 12192000"/>
                  <a:gd name="connsiteY5" fmla="*/ 0 h 912910"/>
                  <a:gd name="connsiteX6" fmla="*/ 12192000 w 12192000"/>
                  <a:gd name="connsiteY6" fmla="*/ 339934 h 912910"/>
                  <a:gd name="connsiteX7" fmla="*/ 12039018 w 12192000"/>
                  <a:gd name="connsiteY7" fmla="*/ 407738 h 912910"/>
                  <a:gd name="connsiteX8" fmla="*/ 9390318 w 12192000"/>
                  <a:gd name="connsiteY8" fmla="*/ 912805 h 912910"/>
                  <a:gd name="connsiteX9" fmla="*/ 4865950 w 12192000"/>
                  <a:gd name="connsiteY9" fmla="*/ 327563 h 912910"/>
                  <a:gd name="connsiteX10" fmla="*/ 2536440 w 12192000"/>
                  <a:gd name="connsiteY10" fmla="*/ 167642 h 912910"/>
                  <a:gd name="connsiteX11" fmla="*/ 489929 w 12192000"/>
                  <a:gd name="connsiteY11" fmla="*/ 557439 h 912910"/>
                  <a:gd name="connsiteX12" fmla="*/ 193623 w 12192000"/>
                  <a:gd name="connsiteY12" fmla="*/ 671558 h 912910"/>
                  <a:gd name="connsiteX13" fmla="*/ 324035 w 12192000"/>
                  <a:gd name="connsiteY13" fmla="*/ 610915 h 912910"/>
                  <a:gd name="connsiteX14" fmla="*/ 2645073 w 12192000"/>
                  <a:gd name="connsiteY14" fmla="*/ 69714 h 912910"/>
                  <a:gd name="connsiteX15" fmla="*/ 4907522 w 12192000"/>
                  <a:gd name="connsiteY15" fmla="*/ 187474 h 912910"/>
                  <a:gd name="connsiteX16" fmla="*/ 9304812 w 12192000"/>
                  <a:gd name="connsiteY16" fmla="*/ 678349 h 912910"/>
                  <a:gd name="connsiteX17" fmla="*/ 11888638 w 12192000"/>
                  <a:gd name="connsiteY17" fmla="*/ 139843 h 9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192000" h="912910">
                    <a:moveTo>
                      <a:pt x="193623" y="671558"/>
                    </a:moveTo>
                    <a:lnTo>
                      <a:pt x="19876" y="752353"/>
                    </a:lnTo>
                    <a:lnTo>
                      <a:pt x="0" y="760693"/>
                    </a:lnTo>
                    <a:lnTo>
                      <a:pt x="0" y="756772"/>
                    </a:lnTo>
                    <a:lnTo>
                      <a:pt x="170722" y="680378"/>
                    </a:lnTo>
                    <a:close/>
                    <a:moveTo>
                      <a:pt x="12192000" y="0"/>
                    </a:moveTo>
                    <a:lnTo>
                      <a:pt x="12192000" y="339934"/>
                    </a:lnTo>
                    <a:lnTo>
                      <a:pt x="12039018" y="407738"/>
                    </a:lnTo>
                    <a:cubicBezTo>
                      <a:pt x="11215614" y="743366"/>
                      <a:pt x="10317275" y="908438"/>
                      <a:pt x="9390318" y="912805"/>
                    </a:cubicBezTo>
                    <a:cubicBezTo>
                      <a:pt x="7853530" y="920059"/>
                      <a:pt x="6365726" y="550173"/>
                      <a:pt x="4865950" y="327563"/>
                    </a:cubicBezTo>
                    <a:cubicBezTo>
                      <a:pt x="4098513" y="213629"/>
                      <a:pt x="3317721" y="135099"/>
                      <a:pt x="2536440" y="167642"/>
                    </a:cubicBezTo>
                    <a:cubicBezTo>
                      <a:pt x="1825182" y="197241"/>
                      <a:pt x="1135797" y="327987"/>
                      <a:pt x="489929" y="557439"/>
                    </a:cubicBezTo>
                    <a:lnTo>
                      <a:pt x="193623" y="671558"/>
                    </a:lnTo>
                    <a:lnTo>
                      <a:pt x="324035" y="610915"/>
                    </a:lnTo>
                    <a:cubicBezTo>
                      <a:pt x="1043287" y="299233"/>
                      <a:pt x="1827814" y="116299"/>
                      <a:pt x="2645073" y="69714"/>
                    </a:cubicBezTo>
                    <a:cubicBezTo>
                      <a:pt x="3401923" y="26589"/>
                      <a:pt x="4160484" y="89512"/>
                      <a:pt x="4907522" y="187474"/>
                    </a:cubicBezTo>
                    <a:cubicBezTo>
                      <a:pt x="6365929" y="378673"/>
                      <a:pt x="7816112" y="711491"/>
                      <a:pt x="9304812" y="678349"/>
                    </a:cubicBezTo>
                    <a:cubicBezTo>
                      <a:pt x="10213135" y="658143"/>
                      <a:pt x="11088695" y="480238"/>
                      <a:pt x="11888638" y="13984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 dirty="0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E106E97-FCFA-6B62-410D-0DD80643FFF6}"/>
                  </a:ext>
                </a:extLst>
              </p:cNvPr>
              <p:cNvSpPr/>
              <p:nvPr/>
            </p:nvSpPr>
            <p:spPr>
              <a:xfrm>
                <a:off x="0" y="4814870"/>
                <a:ext cx="12192000" cy="1104312"/>
              </a:xfrm>
              <a:custGeom>
                <a:avLst/>
                <a:gdLst>
                  <a:gd name="connsiteX0" fmla="*/ 2771495 w 12192000"/>
                  <a:gd name="connsiteY0" fmla="*/ 334 h 1104312"/>
                  <a:gd name="connsiteX1" fmla="*/ 4845062 w 12192000"/>
                  <a:gd name="connsiteY1" fmla="*/ 202509 h 1104312"/>
                  <a:gd name="connsiteX2" fmla="*/ 9454366 w 12192000"/>
                  <a:gd name="connsiteY2" fmla="*/ 866946 h 1104312"/>
                  <a:gd name="connsiteX3" fmla="*/ 12167613 w 12192000"/>
                  <a:gd name="connsiteY3" fmla="*/ 391133 h 1104312"/>
                  <a:gd name="connsiteX4" fmla="*/ 12192000 w 12192000"/>
                  <a:gd name="connsiteY4" fmla="*/ 380683 h 1104312"/>
                  <a:gd name="connsiteX5" fmla="*/ 12192000 w 12192000"/>
                  <a:gd name="connsiteY5" fmla="*/ 702009 h 1104312"/>
                  <a:gd name="connsiteX6" fmla="*/ 11940641 w 12192000"/>
                  <a:gd name="connsiteY6" fmla="*/ 787935 h 1104312"/>
                  <a:gd name="connsiteX7" fmla="*/ 9539872 w 12192000"/>
                  <a:gd name="connsiteY7" fmla="*/ 1101336 h 1104312"/>
                  <a:gd name="connsiteX8" fmla="*/ 4824338 w 12192000"/>
                  <a:gd name="connsiteY8" fmla="*/ 345958 h 1104312"/>
                  <a:gd name="connsiteX9" fmla="*/ 2363922 w 12192000"/>
                  <a:gd name="connsiteY9" fmla="*/ 100055 h 1104312"/>
                  <a:gd name="connsiteX10" fmla="*/ 224538 w 12192000"/>
                  <a:gd name="connsiteY10" fmla="*/ 441401 h 1104312"/>
                  <a:gd name="connsiteX11" fmla="*/ 0 w 12192000"/>
                  <a:gd name="connsiteY11" fmla="*/ 520883 h 1104312"/>
                  <a:gd name="connsiteX12" fmla="*/ 0 w 12192000"/>
                  <a:gd name="connsiteY12" fmla="*/ 508993 h 1104312"/>
                  <a:gd name="connsiteX13" fmla="*/ 41914 w 12192000"/>
                  <a:gd name="connsiteY13" fmla="*/ 490860 h 1104312"/>
                  <a:gd name="connsiteX14" fmla="*/ 2472555 w 12192000"/>
                  <a:gd name="connsiteY14" fmla="*/ 2758 h 1104312"/>
                  <a:gd name="connsiteX15" fmla="*/ 2771495 w 12192000"/>
                  <a:gd name="connsiteY15" fmla="*/ 334 h 110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104312">
                    <a:moveTo>
                      <a:pt x="2771495" y="334"/>
                    </a:moveTo>
                    <a:cubicBezTo>
                      <a:pt x="3468589" y="6284"/>
                      <a:pt x="4162297" y="90996"/>
                      <a:pt x="4845062" y="202509"/>
                    </a:cubicBezTo>
                    <a:cubicBezTo>
                      <a:pt x="6372281" y="451939"/>
                      <a:pt x="7884598" y="849810"/>
                      <a:pt x="9454366" y="866946"/>
                    </a:cubicBezTo>
                    <a:cubicBezTo>
                      <a:pt x="10400133" y="877283"/>
                      <a:pt x="11321243" y="723500"/>
                      <a:pt x="12167613" y="391133"/>
                    </a:cubicBezTo>
                    <a:lnTo>
                      <a:pt x="12192000" y="380683"/>
                    </a:lnTo>
                    <a:lnTo>
                      <a:pt x="12192000" y="702009"/>
                    </a:lnTo>
                    <a:lnTo>
                      <a:pt x="11940641" y="787935"/>
                    </a:lnTo>
                    <a:cubicBezTo>
                      <a:pt x="11177764" y="1023217"/>
                      <a:pt x="10366410" y="1123398"/>
                      <a:pt x="9539872" y="1101336"/>
                    </a:cubicBezTo>
                    <a:cubicBezTo>
                      <a:pt x="7929386" y="1058345"/>
                      <a:pt x="6385596" y="626866"/>
                      <a:pt x="4824338" y="345958"/>
                    </a:cubicBezTo>
                    <a:cubicBezTo>
                      <a:pt x="4016754" y="200645"/>
                      <a:pt x="3193249" y="90904"/>
                      <a:pt x="2363922" y="100055"/>
                    </a:cubicBezTo>
                    <a:cubicBezTo>
                      <a:pt x="1625119" y="108216"/>
                      <a:pt x="903677" y="221399"/>
                      <a:pt x="224538" y="441401"/>
                    </a:cubicBezTo>
                    <a:lnTo>
                      <a:pt x="0" y="520883"/>
                    </a:lnTo>
                    <a:lnTo>
                      <a:pt x="0" y="508993"/>
                    </a:lnTo>
                    <a:lnTo>
                      <a:pt x="41914" y="490860"/>
                    </a:lnTo>
                    <a:cubicBezTo>
                      <a:pt x="800311" y="186985"/>
                      <a:pt x="1622982" y="24188"/>
                      <a:pt x="2472555" y="2758"/>
                    </a:cubicBezTo>
                    <a:cubicBezTo>
                      <a:pt x="2572256" y="242"/>
                      <a:pt x="2671910" y="-516"/>
                      <a:pt x="2771495" y="33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0AF0A808-1417-3511-E766-AC43E4AA3FA2}"/>
                  </a:ext>
                </a:extLst>
              </p:cNvPr>
              <p:cNvSpPr/>
              <p:nvPr/>
            </p:nvSpPr>
            <p:spPr>
              <a:xfrm>
                <a:off x="0" y="4998537"/>
                <a:ext cx="12192000" cy="1367358"/>
              </a:xfrm>
              <a:custGeom>
                <a:avLst/>
                <a:gdLst>
                  <a:gd name="connsiteX0" fmla="*/ 2300038 w 12192000"/>
                  <a:gd name="connsiteY0" fmla="*/ 73 h 1367358"/>
                  <a:gd name="connsiteX1" fmla="*/ 4782644 w 12192000"/>
                  <a:gd name="connsiteY1" fmla="*/ 281747 h 1367358"/>
                  <a:gd name="connsiteX2" fmla="*/ 9626601 w 12192000"/>
                  <a:gd name="connsiteY2" fmla="*/ 1120446 h 1367358"/>
                  <a:gd name="connsiteX3" fmla="*/ 12064644 w 12192000"/>
                  <a:gd name="connsiteY3" fmla="*/ 832163 h 1367358"/>
                  <a:gd name="connsiteX4" fmla="*/ 12192000 w 12192000"/>
                  <a:gd name="connsiteY4" fmla="*/ 790289 h 1367358"/>
                  <a:gd name="connsiteX5" fmla="*/ 12192000 w 12192000"/>
                  <a:gd name="connsiteY5" fmla="*/ 1100557 h 1367358"/>
                  <a:gd name="connsiteX6" fmla="*/ 11802615 w 12192000"/>
                  <a:gd name="connsiteY6" fmla="*/ 1197207 h 1367358"/>
                  <a:gd name="connsiteX7" fmla="*/ 9712106 w 12192000"/>
                  <a:gd name="connsiteY7" fmla="*/ 1355169 h 1367358"/>
                  <a:gd name="connsiteX8" fmla="*/ 4761918 w 12192000"/>
                  <a:gd name="connsiteY8" fmla="*/ 425462 h 1367358"/>
                  <a:gd name="connsiteX9" fmla="*/ 2214491 w 12192000"/>
                  <a:gd name="connsiteY9" fmla="*/ 97270 h 1367358"/>
                  <a:gd name="connsiteX10" fmla="*/ 327319 w 12192000"/>
                  <a:gd name="connsiteY10" fmla="*/ 292298 h 1367358"/>
                  <a:gd name="connsiteX11" fmla="*/ 0 w 12192000"/>
                  <a:gd name="connsiteY11" fmla="*/ 378999 h 1367358"/>
                  <a:gd name="connsiteX12" fmla="*/ 0 w 12192000"/>
                  <a:gd name="connsiteY12" fmla="*/ 353638 h 1367358"/>
                  <a:gd name="connsiteX13" fmla="*/ 105485 w 12192000"/>
                  <a:gd name="connsiteY13" fmla="*/ 317776 h 1367358"/>
                  <a:gd name="connsiteX14" fmla="*/ 2300038 w 12192000"/>
                  <a:gd name="connsiteY14" fmla="*/ 73 h 136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92000" h="1367358">
                    <a:moveTo>
                      <a:pt x="2300038" y="73"/>
                    </a:moveTo>
                    <a:cubicBezTo>
                      <a:pt x="3138607" y="3667"/>
                      <a:pt x="3968748" y="124921"/>
                      <a:pt x="4782644" y="281747"/>
                    </a:cubicBezTo>
                    <a:cubicBezTo>
                      <a:pt x="6385760" y="590607"/>
                      <a:pt x="7968150" y="1056624"/>
                      <a:pt x="9626601" y="1120446"/>
                    </a:cubicBezTo>
                    <a:cubicBezTo>
                      <a:pt x="10463399" y="1152640"/>
                      <a:pt x="11287669" y="1061693"/>
                      <a:pt x="12064644" y="832163"/>
                    </a:cubicBezTo>
                    <a:lnTo>
                      <a:pt x="12192000" y="790289"/>
                    </a:lnTo>
                    <a:lnTo>
                      <a:pt x="12192000" y="1100557"/>
                    </a:lnTo>
                    <a:lnTo>
                      <a:pt x="11802615" y="1197207"/>
                    </a:lnTo>
                    <a:cubicBezTo>
                      <a:pt x="11126480" y="1343895"/>
                      <a:pt x="10422570" y="1392874"/>
                      <a:pt x="9712106" y="1355169"/>
                    </a:cubicBezTo>
                    <a:cubicBezTo>
                      <a:pt x="8012980" y="1264993"/>
                      <a:pt x="6399156" y="765767"/>
                      <a:pt x="4761918" y="425462"/>
                    </a:cubicBezTo>
                    <a:cubicBezTo>
                      <a:pt x="3928276" y="252199"/>
                      <a:pt x="3076880" y="114007"/>
                      <a:pt x="2214491" y="97270"/>
                    </a:cubicBezTo>
                    <a:cubicBezTo>
                      <a:pt x="1571159" y="84792"/>
                      <a:pt x="936592" y="148417"/>
                      <a:pt x="327319" y="292298"/>
                    </a:cubicBezTo>
                    <a:lnTo>
                      <a:pt x="0" y="378999"/>
                    </a:lnTo>
                    <a:lnTo>
                      <a:pt x="0" y="353638"/>
                    </a:lnTo>
                    <a:lnTo>
                      <a:pt x="105485" y="317776"/>
                    </a:lnTo>
                    <a:cubicBezTo>
                      <a:pt x="803987" y="101434"/>
                      <a:pt x="1544591" y="-3172"/>
                      <a:pt x="2300038" y="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85D40221-0991-E3A5-63A0-EEF984AC7BD0}"/>
                  </a:ext>
                </a:extLst>
              </p:cNvPr>
              <p:cNvSpPr/>
              <p:nvPr/>
            </p:nvSpPr>
            <p:spPr>
              <a:xfrm>
                <a:off x="0" y="5175527"/>
                <a:ext cx="12192000" cy="1643060"/>
              </a:xfrm>
              <a:custGeom>
                <a:avLst/>
                <a:gdLst>
                  <a:gd name="connsiteX0" fmla="*/ 1737158 w 12192000"/>
                  <a:gd name="connsiteY0" fmla="*/ 1153 h 1643060"/>
                  <a:gd name="connsiteX1" fmla="*/ 2127519 w 12192000"/>
                  <a:gd name="connsiteY1" fmla="*/ 3902 h 1643060"/>
                  <a:gd name="connsiteX2" fmla="*/ 4741072 w 12192000"/>
                  <a:gd name="connsiteY2" fmla="*/ 372057 h 1643060"/>
                  <a:gd name="connsiteX3" fmla="*/ 9776196 w 12192000"/>
                  <a:gd name="connsiteY3" fmla="*/ 1379994 h 1643060"/>
                  <a:gd name="connsiteX4" fmla="*/ 11911335 w 12192000"/>
                  <a:gd name="connsiteY4" fmla="*/ 1246631 h 1643060"/>
                  <a:gd name="connsiteX5" fmla="*/ 12192000 w 12192000"/>
                  <a:gd name="connsiteY5" fmla="*/ 1180608 h 1643060"/>
                  <a:gd name="connsiteX6" fmla="*/ 12192000 w 12192000"/>
                  <a:gd name="connsiteY6" fmla="*/ 1474918 h 1643060"/>
                  <a:gd name="connsiteX7" fmla="*/ 12041381 w 12192000"/>
                  <a:gd name="connsiteY7" fmla="*/ 1508261 h 1643060"/>
                  <a:gd name="connsiteX8" fmla="*/ 9861661 w 12192000"/>
                  <a:gd name="connsiteY8" fmla="*/ 1614683 h 1643060"/>
                  <a:gd name="connsiteX9" fmla="*/ 4699500 w 12192000"/>
                  <a:gd name="connsiteY9" fmla="*/ 511480 h 1643060"/>
                  <a:gd name="connsiteX10" fmla="*/ 2041973 w 12192000"/>
                  <a:gd name="connsiteY10" fmla="*/ 101298 h 1643060"/>
                  <a:gd name="connsiteX11" fmla="*/ 79002 w 12192000"/>
                  <a:gd name="connsiteY11" fmla="*/ 253251 h 1643060"/>
                  <a:gd name="connsiteX12" fmla="*/ 0 w 12192000"/>
                  <a:gd name="connsiteY12" fmla="*/ 272105 h 1643060"/>
                  <a:gd name="connsiteX13" fmla="*/ 0 w 12192000"/>
                  <a:gd name="connsiteY13" fmla="*/ 232782 h 1643060"/>
                  <a:gd name="connsiteX14" fmla="*/ 209743 w 12192000"/>
                  <a:gd name="connsiteY14" fmla="*/ 179761 h 1643060"/>
                  <a:gd name="connsiteX15" fmla="*/ 1737158 w 12192000"/>
                  <a:gd name="connsiteY15" fmla="*/ 1153 h 164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643060">
                    <a:moveTo>
                      <a:pt x="1737158" y="1153"/>
                    </a:moveTo>
                    <a:cubicBezTo>
                      <a:pt x="1866895" y="-1034"/>
                      <a:pt x="1997061" y="-104"/>
                      <a:pt x="2127519" y="3902"/>
                    </a:cubicBezTo>
                    <a:cubicBezTo>
                      <a:pt x="3014013" y="31121"/>
                      <a:pt x="3887029" y="183953"/>
                      <a:pt x="4741072" y="372057"/>
                    </a:cubicBezTo>
                    <a:cubicBezTo>
                      <a:pt x="6405752" y="738749"/>
                      <a:pt x="8044373" y="1265561"/>
                      <a:pt x="9776196" y="1379994"/>
                    </a:cubicBezTo>
                    <a:cubicBezTo>
                      <a:pt x="10499944" y="1427827"/>
                      <a:pt x="11219079" y="1387754"/>
                      <a:pt x="11911335" y="1246631"/>
                    </a:cubicBezTo>
                    <a:lnTo>
                      <a:pt x="12192000" y="1180608"/>
                    </a:lnTo>
                    <a:lnTo>
                      <a:pt x="12192000" y="1474918"/>
                    </a:lnTo>
                    <a:lnTo>
                      <a:pt x="12041381" y="1508261"/>
                    </a:lnTo>
                    <a:cubicBezTo>
                      <a:pt x="11332782" y="1642861"/>
                      <a:pt x="10598438" y="1673206"/>
                      <a:pt x="9861661" y="1614683"/>
                    </a:cubicBezTo>
                    <a:cubicBezTo>
                      <a:pt x="8081996" y="1473331"/>
                      <a:pt x="6405630" y="909783"/>
                      <a:pt x="4699500" y="511480"/>
                    </a:cubicBezTo>
                    <a:cubicBezTo>
                      <a:pt x="3832103" y="309001"/>
                      <a:pt x="2945242" y="142093"/>
                      <a:pt x="2041973" y="101298"/>
                    </a:cubicBezTo>
                    <a:cubicBezTo>
                      <a:pt x="1376196" y="71246"/>
                      <a:pt x="715716" y="119625"/>
                      <a:pt x="79002" y="253251"/>
                    </a:cubicBezTo>
                    <a:lnTo>
                      <a:pt x="0" y="272105"/>
                    </a:lnTo>
                    <a:lnTo>
                      <a:pt x="0" y="232782"/>
                    </a:lnTo>
                    <a:lnTo>
                      <a:pt x="209743" y="179761"/>
                    </a:lnTo>
                    <a:cubicBezTo>
                      <a:pt x="706130" y="68527"/>
                      <a:pt x="1218210" y="9900"/>
                      <a:pt x="1737158" y="115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175589E-BF23-3D0F-0D92-E1E784F53678}"/>
                  </a:ext>
                </a:extLst>
              </p:cNvPr>
              <p:cNvSpPr/>
              <p:nvPr/>
            </p:nvSpPr>
            <p:spPr>
              <a:xfrm>
                <a:off x="1" y="5347107"/>
                <a:ext cx="8919481" cy="1510893"/>
              </a:xfrm>
              <a:custGeom>
                <a:avLst/>
                <a:gdLst>
                  <a:gd name="connsiteX0" fmla="*/ 1550725 w 8919481"/>
                  <a:gd name="connsiteY0" fmla="*/ 272 h 1510893"/>
                  <a:gd name="connsiteX1" fmla="*/ 1954999 w 8919481"/>
                  <a:gd name="connsiteY1" fmla="*/ 13106 h 1510893"/>
                  <a:gd name="connsiteX2" fmla="*/ 4678652 w 8919481"/>
                  <a:gd name="connsiteY2" fmla="*/ 463617 h 1510893"/>
                  <a:gd name="connsiteX3" fmla="*/ 8917156 w 8919481"/>
                  <a:gd name="connsiteY3" fmla="*/ 1510523 h 1510893"/>
                  <a:gd name="connsiteX4" fmla="*/ 8919481 w 8919481"/>
                  <a:gd name="connsiteY4" fmla="*/ 1510893 h 1510893"/>
                  <a:gd name="connsiteX5" fmla="*/ 7962231 w 8919481"/>
                  <a:gd name="connsiteY5" fmla="*/ 1510893 h 1510893"/>
                  <a:gd name="connsiteX6" fmla="*/ 7299504 w 8919481"/>
                  <a:gd name="connsiteY6" fmla="*/ 1341590 h 1510893"/>
                  <a:gd name="connsiteX7" fmla="*/ 4641641 w 8919481"/>
                  <a:gd name="connsiteY7" fmla="*/ 603938 h 1510893"/>
                  <a:gd name="connsiteX8" fmla="*/ 1860414 w 8919481"/>
                  <a:gd name="connsiteY8" fmla="*/ 109969 h 1510893"/>
                  <a:gd name="connsiteX9" fmla="*/ 227376 w 8919481"/>
                  <a:gd name="connsiteY9" fmla="*/ 157170 h 1510893"/>
                  <a:gd name="connsiteX10" fmla="*/ 0 w 8919481"/>
                  <a:gd name="connsiteY10" fmla="*/ 193135 h 1510893"/>
                  <a:gd name="connsiteX11" fmla="*/ 0 w 8919481"/>
                  <a:gd name="connsiteY11" fmla="*/ 139570 h 1510893"/>
                  <a:gd name="connsiteX12" fmla="*/ 352830 w 8919481"/>
                  <a:gd name="connsiteY12" fmla="*/ 79294 h 1510893"/>
                  <a:gd name="connsiteX13" fmla="*/ 1550725 w 8919481"/>
                  <a:gd name="connsiteY13" fmla="*/ 272 h 151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19481" h="1510893">
                    <a:moveTo>
                      <a:pt x="1550725" y="272"/>
                    </a:moveTo>
                    <a:cubicBezTo>
                      <a:pt x="1685219" y="1352"/>
                      <a:pt x="1820027" y="5653"/>
                      <a:pt x="1954999" y="13106"/>
                    </a:cubicBezTo>
                    <a:cubicBezTo>
                      <a:pt x="2882333" y="64316"/>
                      <a:pt x="3790896" y="246264"/>
                      <a:pt x="4678652" y="463617"/>
                    </a:cubicBezTo>
                    <a:cubicBezTo>
                      <a:pt x="6087346" y="808489"/>
                      <a:pt x="7474482" y="1263260"/>
                      <a:pt x="8917156" y="1510523"/>
                    </a:cubicBezTo>
                    <a:lnTo>
                      <a:pt x="8919481" y="1510893"/>
                    </a:lnTo>
                    <a:lnTo>
                      <a:pt x="7962231" y="1510893"/>
                    </a:lnTo>
                    <a:lnTo>
                      <a:pt x="7299504" y="1341590"/>
                    </a:lnTo>
                    <a:cubicBezTo>
                      <a:pt x="6409467" y="1103564"/>
                      <a:pt x="5530069" y="832389"/>
                      <a:pt x="4641641" y="603938"/>
                    </a:cubicBezTo>
                    <a:cubicBezTo>
                      <a:pt x="3736335" y="371146"/>
                      <a:pt x="2809042" y="173924"/>
                      <a:pt x="1860414" y="109969"/>
                    </a:cubicBezTo>
                    <a:cubicBezTo>
                      <a:pt x="1311241" y="72951"/>
                      <a:pt x="763534" y="86993"/>
                      <a:pt x="227376" y="157170"/>
                    </a:cubicBezTo>
                    <a:lnTo>
                      <a:pt x="0" y="193135"/>
                    </a:lnTo>
                    <a:lnTo>
                      <a:pt x="0" y="139570"/>
                    </a:lnTo>
                    <a:lnTo>
                      <a:pt x="352830" y="79294"/>
                    </a:lnTo>
                    <a:cubicBezTo>
                      <a:pt x="746593" y="22771"/>
                      <a:pt x="1147244" y="-2969"/>
                      <a:pt x="1550725" y="27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zh-CN" altLang="en-US"/>
              </a:p>
            </p:txBody>
          </p: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DA34CA4-E9D3-6B78-3019-82F4B0087D34}"/>
                </a:ext>
              </a:extLst>
            </p:cNvPr>
            <p:cNvSpPr/>
            <p:nvPr userDrawn="1"/>
          </p:nvSpPr>
          <p:spPr>
            <a:xfrm>
              <a:off x="869650" y="1028700"/>
              <a:ext cx="10440000" cy="4680000"/>
            </a:xfrm>
            <a:prstGeom prst="roundRect">
              <a:avLst>
                <a:gd name="adj" fmla="val 4001"/>
              </a:avLst>
            </a:prstGeom>
            <a:gradFill flip="none" rotWithShape="0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fc36129a-1320-4ffa-95d8-089f818003e2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7DCDA6A-0850-DED5-CB96-7F521D219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4" t="6557" r="6181" b="7647"/>
          <a:stretch/>
        </p:blipFill>
        <p:spPr>
          <a:xfrm flipH="1">
            <a:off x="10135891" y="4679156"/>
            <a:ext cx="1520519" cy="12400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gradFill>
          <a:gsLst>
            <a:gs pos="0">
              <a:schemeClr val="tx1"/>
            </a:gs>
            <a:gs pos="95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7565BED-6952-4880-AD07-F67053D550F1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-9989" y="-1"/>
            <a:ext cx="10099323" cy="6858001"/>
            <a:chOff x="2092677" y="-1"/>
            <a:chExt cx="10099323" cy="6858001"/>
          </a:xfrm>
          <a:solidFill>
            <a:schemeClr val="accent1">
              <a:alpha val="15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01D0BD0-8B58-DF53-66C4-4CBBE7E1C392}"/>
                </a:ext>
              </a:extLst>
            </p:cNvPr>
            <p:cNvSpPr>
              <a:spLocks/>
            </p:cNvSpPr>
            <p:nvPr userDrawn="1"/>
          </p:nvSpPr>
          <p:spPr>
            <a:xfrm rot="20070028" flipH="1">
              <a:off x="2092677" y="1494613"/>
              <a:ext cx="8638776" cy="3891449"/>
            </a:xfrm>
            <a:custGeom>
              <a:avLst/>
              <a:gdLst>
                <a:gd name="connsiteX0" fmla="*/ 193061 w 4443056"/>
                <a:gd name="connsiteY0" fmla="*/ 0 h 2017788"/>
                <a:gd name="connsiteX1" fmla="*/ 0 w 4443056"/>
                <a:gd name="connsiteY1" fmla="*/ 92083 h 2017788"/>
                <a:gd name="connsiteX2" fmla="*/ 95380 w 4443056"/>
                <a:gd name="connsiteY2" fmla="*/ 295866 h 2017788"/>
                <a:gd name="connsiteX3" fmla="*/ 307534 w 4443056"/>
                <a:gd name="connsiteY3" fmla="*/ 703934 h 2017788"/>
                <a:gd name="connsiteX4" fmla="*/ 676199 w 4443056"/>
                <a:gd name="connsiteY4" fmla="*/ 1108411 h 2017788"/>
                <a:gd name="connsiteX5" fmla="*/ 1159440 w 4443056"/>
                <a:gd name="connsiteY5" fmla="*/ 1069310 h 2017788"/>
                <a:gd name="connsiteX6" fmla="*/ 1768362 w 4443056"/>
                <a:gd name="connsiteY6" fmla="*/ 1044122 h 2017788"/>
                <a:gd name="connsiteX7" fmla="*/ 2764104 w 4443056"/>
                <a:gd name="connsiteY7" fmla="*/ 1979400 h 2017788"/>
                <a:gd name="connsiteX8" fmla="*/ 2937464 w 4443056"/>
                <a:gd name="connsiteY8" fmla="*/ 2016118 h 2017788"/>
                <a:gd name="connsiteX9" fmla="*/ 2985344 w 4443056"/>
                <a:gd name="connsiteY9" fmla="*/ 2017728 h 2017788"/>
                <a:gd name="connsiteX10" fmla="*/ 3014602 w 4443056"/>
                <a:gd name="connsiteY10" fmla="*/ 2017471 h 2017788"/>
                <a:gd name="connsiteX11" fmla="*/ 4225174 w 4443056"/>
                <a:gd name="connsiteY11" fmla="*/ 2008112 h 2017788"/>
                <a:gd name="connsiteX12" fmla="*/ 4243261 w 4443056"/>
                <a:gd name="connsiteY12" fmla="*/ 2007972 h 2017788"/>
                <a:gd name="connsiteX13" fmla="*/ 4443056 w 4443056"/>
                <a:gd name="connsiteY13" fmla="*/ 1912677 h 2017788"/>
                <a:gd name="connsiteX14" fmla="*/ 4227024 w 4443056"/>
                <a:gd name="connsiteY14" fmla="*/ 1911006 h 2017788"/>
                <a:gd name="connsiteX15" fmla="*/ 3016796 w 4443056"/>
                <a:gd name="connsiteY15" fmla="*/ 1901648 h 2017788"/>
                <a:gd name="connsiteX16" fmla="*/ 2987604 w 4443056"/>
                <a:gd name="connsiteY16" fmla="*/ 1901454 h 2017788"/>
                <a:gd name="connsiteX17" fmla="*/ 2947904 w 4443056"/>
                <a:gd name="connsiteY17" fmla="*/ 1899394 h 2017788"/>
                <a:gd name="connsiteX18" fmla="*/ 2808990 w 4443056"/>
                <a:gd name="connsiteY18" fmla="*/ 1866605 h 2017788"/>
                <a:gd name="connsiteX19" fmla="*/ 1840779 w 4443056"/>
                <a:gd name="connsiteY19" fmla="*/ 907880 h 2017788"/>
                <a:gd name="connsiteX20" fmla="*/ 1461208 w 4443056"/>
                <a:gd name="connsiteY20" fmla="*/ 824523 h 2017788"/>
                <a:gd name="connsiteX21" fmla="*/ 1096333 w 4443056"/>
                <a:gd name="connsiteY21" fmla="*/ 910908 h 2017788"/>
                <a:gd name="connsiteX22" fmla="*/ 891785 w 4443056"/>
                <a:gd name="connsiteY22" fmla="*/ 971589 h 2017788"/>
                <a:gd name="connsiteX23" fmla="*/ 766703 w 4443056"/>
                <a:gd name="connsiteY23" fmla="*/ 951362 h 2017788"/>
                <a:gd name="connsiteX24" fmla="*/ 480229 w 4443056"/>
                <a:gd name="connsiteY24" fmla="*/ 610207 h 2017788"/>
                <a:gd name="connsiteX25" fmla="*/ 283811 w 4443056"/>
                <a:gd name="connsiteY25" fmla="*/ 206929 h 201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43056" h="2017788">
                  <a:moveTo>
                    <a:pt x="193061" y="0"/>
                  </a:moveTo>
                  <a:lnTo>
                    <a:pt x="0" y="92083"/>
                  </a:lnTo>
                  <a:lnTo>
                    <a:pt x="95380" y="295866"/>
                  </a:lnTo>
                  <a:cubicBezTo>
                    <a:pt x="164780" y="441851"/>
                    <a:pt x="236913" y="586372"/>
                    <a:pt x="307534" y="703934"/>
                  </a:cubicBezTo>
                  <a:cubicBezTo>
                    <a:pt x="400099" y="856989"/>
                    <a:pt x="510685" y="1018936"/>
                    <a:pt x="676199" y="1108411"/>
                  </a:cubicBezTo>
                  <a:cubicBezTo>
                    <a:pt x="836792" y="1195376"/>
                    <a:pt x="1006095" y="1130249"/>
                    <a:pt x="1159440" y="1069310"/>
                  </a:cubicBezTo>
                  <a:cubicBezTo>
                    <a:pt x="1367047" y="983828"/>
                    <a:pt x="1559824" y="943181"/>
                    <a:pt x="1768362" y="1044122"/>
                  </a:cubicBezTo>
                  <a:cubicBezTo>
                    <a:pt x="2181514" y="1251483"/>
                    <a:pt x="2316173" y="1811722"/>
                    <a:pt x="2764104" y="1979400"/>
                  </a:cubicBezTo>
                  <a:cubicBezTo>
                    <a:pt x="2819763" y="1999563"/>
                    <a:pt x="2878347" y="2011545"/>
                    <a:pt x="2937464" y="2016118"/>
                  </a:cubicBezTo>
                  <a:cubicBezTo>
                    <a:pt x="2952559" y="2017020"/>
                    <a:pt x="2970247" y="2018051"/>
                    <a:pt x="2985344" y="2017728"/>
                  </a:cubicBezTo>
                  <a:cubicBezTo>
                    <a:pt x="2985344" y="2017728"/>
                    <a:pt x="3014602" y="2017471"/>
                    <a:pt x="3014602" y="2017471"/>
                  </a:cubicBezTo>
                  <a:cubicBezTo>
                    <a:pt x="3014602" y="2017471"/>
                    <a:pt x="3500730" y="2013713"/>
                    <a:pt x="4225174" y="2008112"/>
                  </a:cubicBezTo>
                  <a:lnTo>
                    <a:pt x="4243261" y="2007972"/>
                  </a:lnTo>
                  <a:lnTo>
                    <a:pt x="4443056" y="1912677"/>
                  </a:lnTo>
                  <a:lnTo>
                    <a:pt x="4227024" y="1911006"/>
                  </a:lnTo>
                  <a:cubicBezTo>
                    <a:pt x="3502785" y="1905406"/>
                    <a:pt x="3016796" y="1901648"/>
                    <a:pt x="3016796" y="1901648"/>
                  </a:cubicBezTo>
                  <a:cubicBezTo>
                    <a:pt x="3016796" y="1901648"/>
                    <a:pt x="2987604" y="1901454"/>
                    <a:pt x="2987604" y="1901454"/>
                  </a:cubicBezTo>
                  <a:cubicBezTo>
                    <a:pt x="2974571" y="1901648"/>
                    <a:pt x="2960806" y="1900360"/>
                    <a:pt x="2947904" y="1899394"/>
                  </a:cubicBezTo>
                  <a:cubicBezTo>
                    <a:pt x="2900358" y="1894562"/>
                    <a:pt x="2853279" y="1883869"/>
                    <a:pt x="2808990" y="1866605"/>
                  </a:cubicBezTo>
                  <a:cubicBezTo>
                    <a:pt x="2417783" y="1709555"/>
                    <a:pt x="2268561" y="1122068"/>
                    <a:pt x="1840779" y="907880"/>
                  </a:cubicBezTo>
                  <a:cubicBezTo>
                    <a:pt x="1725138" y="848551"/>
                    <a:pt x="1592209" y="818533"/>
                    <a:pt x="1461208" y="824523"/>
                  </a:cubicBezTo>
                  <a:cubicBezTo>
                    <a:pt x="1335992" y="828969"/>
                    <a:pt x="1207784" y="869873"/>
                    <a:pt x="1096333" y="910908"/>
                  </a:cubicBezTo>
                  <a:cubicBezTo>
                    <a:pt x="1028904" y="934871"/>
                    <a:pt x="959281" y="962184"/>
                    <a:pt x="891785" y="971589"/>
                  </a:cubicBezTo>
                  <a:cubicBezTo>
                    <a:pt x="847697" y="977709"/>
                    <a:pt x="804739" y="973392"/>
                    <a:pt x="766703" y="951362"/>
                  </a:cubicBezTo>
                  <a:cubicBezTo>
                    <a:pt x="638494" y="875735"/>
                    <a:pt x="554308" y="738462"/>
                    <a:pt x="480229" y="610207"/>
                  </a:cubicBezTo>
                  <a:cubicBezTo>
                    <a:pt x="416191" y="497347"/>
                    <a:pt x="348862" y="353101"/>
                    <a:pt x="283811" y="20692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E4AFA34-3A02-D12A-CE1A-E84D35ABB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7425240" y="336974"/>
              <a:ext cx="4766760" cy="6521026"/>
            </a:xfrm>
            <a:custGeom>
              <a:avLst/>
              <a:gdLst>
                <a:gd name="connsiteX0" fmla="*/ 4766760 w 4766760"/>
                <a:gd name="connsiteY0" fmla="*/ 0 h 6521026"/>
                <a:gd name="connsiteX1" fmla="*/ 4766760 w 4766760"/>
                <a:gd name="connsiteY1" fmla="*/ 2055442 h 6521026"/>
                <a:gd name="connsiteX2" fmla="*/ 4572672 w 4766760"/>
                <a:gd name="connsiteY2" fmla="*/ 2643544 h 6521026"/>
                <a:gd name="connsiteX3" fmla="*/ 3755270 w 4766760"/>
                <a:gd name="connsiteY3" fmla="*/ 3975990 h 6521026"/>
                <a:gd name="connsiteX4" fmla="*/ 2242304 w 4766760"/>
                <a:gd name="connsiteY4" fmla="*/ 4451179 h 6521026"/>
                <a:gd name="connsiteX5" fmla="*/ 1816150 w 4766760"/>
                <a:gd name="connsiteY5" fmla="*/ 4461331 h 6521026"/>
                <a:gd name="connsiteX6" fmla="*/ 1445267 w 4766760"/>
                <a:gd name="connsiteY6" fmla="*/ 4501220 h 6521026"/>
                <a:gd name="connsiteX7" fmla="*/ 1083520 w 4766760"/>
                <a:gd name="connsiteY7" fmla="*/ 5037937 h 6521026"/>
                <a:gd name="connsiteX8" fmla="*/ 834691 w 4766760"/>
                <a:gd name="connsiteY8" fmla="*/ 5849096 h 6521026"/>
                <a:gd name="connsiteX9" fmla="*/ 488889 w 4766760"/>
                <a:gd name="connsiteY9" fmla="*/ 6422712 h 6521026"/>
                <a:gd name="connsiteX10" fmla="*/ 397101 w 4766760"/>
                <a:gd name="connsiteY10" fmla="*/ 6521026 h 6521026"/>
                <a:gd name="connsiteX11" fmla="*/ 0 w 4766760"/>
                <a:gd name="connsiteY11" fmla="*/ 6521026 h 6521026"/>
                <a:gd name="connsiteX12" fmla="*/ 141124 w 4766760"/>
                <a:gd name="connsiteY12" fmla="*/ 6403833 h 6521026"/>
                <a:gd name="connsiteX13" fmla="*/ 385637 w 4766760"/>
                <a:gd name="connsiteY13" fmla="*/ 6097606 h 6521026"/>
                <a:gd name="connsiteX14" fmla="*/ 778161 w 4766760"/>
                <a:gd name="connsiteY14" fmla="*/ 4967132 h 6521026"/>
                <a:gd name="connsiteX15" fmla="*/ 1307982 w 4766760"/>
                <a:gd name="connsiteY15" fmla="*/ 4204999 h 6521026"/>
                <a:gd name="connsiteX16" fmla="*/ 1809954 w 4766760"/>
                <a:gd name="connsiteY16" fmla="*/ 4121949 h 6521026"/>
                <a:gd name="connsiteX17" fmla="*/ 2632870 w 4766760"/>
                <a:gd name="connsiteY17" fmla="*/ 4053334 h 6521026"/>
                <a:gd name="connsiteX18" fmla="*/ 3565461 w 4766760"/>
                <a:gd name="connsiteY18" fmla="*/ 3616115 h 6521026"/>
                <a:gd name="connsiteX19" fmla="*/ 4379471 w 4766760"/>
                <a:gd name="connsiteY19" fmla="*/ 1730577 h 6521026"/>
                <a:gd name="connsiteX20" fmla="*/ 4590009 w 4766760"/>
                <a:gd name="connsiteY20" fmla="*/ 823149 h 652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6760" h="6521026">
                  <a:moveTo>
                    <a:pt x="4766760" y="0"/>
                  </a:moveTo>
                  <a:lnTo>
                    <a:pt x="4766760" y="2055442"/>
                  </a:lnTo>
                  <a:lnTo>
                    <a:pt x="4572672" y="2643544"/>
                  </a:lnTo>
                  <a:cubicBezTo>
                    <a:pt x="4391703" y="3117998"/>
                    <a:pt x="4170008" y="3640625"/>
                    <a:pt x="3755270" y="3975990"/>
                  </a:cubicBezTo>
                  <a:cubicBezTo>
                    <a:pt x="3332829" y="4320647"/>
                    <a:pt x="2770936" y="4435486"/>
                    <a:pt x="2242304" y="4451179"/>
                  </a:cubicBezTo>
                  <a:cubicBezTo>
                    <a:pt x="2097048" y="4457134"/>
                    <a:pt x="1953975" y="4457790"/>
                    <a:pt x="1816150" y="4461331"/>
                  </a:cubicBezTo>
                  <a:cubicBezTo>
                    <a:pt x="1694455" y="4465637"/>
                    <a:pt x="1554364" y="4468326"/>
                    <a:pt x="1445267" y="4501220"/>
                  </a:cubicBezTo>
                  <a:cubicBezTo>
                    <a:pt x="1213238" y="4579334"/>
                    <a:pt x="1150541" y="4818350"/>
                    <a:pt x="1083520" y="5037937"/>
                  </a:cubicBezTo>
                  <a:cubicBezTo>
                    <a:pt x="1009768" y="5304894"/>
                    <a:pt x="946686" y="5586895"/>
                    <a:pt x="834691" y="5849096"/>
                  </a:cubicBezTo>
                  <a:cubicBezTo>
                    <a:pt x="749760" y="6053415"/>
                    <a:pt x="633404" y="6249684"/>
                    <a:pt x="488889" y="6422712"/>
                  </a:cubicBezTo>
                  <a:lnTo>
                    <a:pt x="397101" y="6521026"/>
                  </a:lnTo>
                  <a:lnTo>
                    <a:pt x="0" y="6521026"/>
                  </a:lnTo>
                  <a:lnTo>
                    <a:pt x="141124" y="6403833"/>
                  </a:lnTo>
                  <a:cubicBezTo>
                    <a:pt x="233392" y="6310509"/>
                    <a:pt x="315719" y="6208247"/>
                    <a:pt x="385637" y="6097606"/>
                  </a:cubicBezTo>
                  <a:cubicBezTo>
                    <a:pt x="608001" y="5753324"/>
                    <a:pt x="682346" y="5358906"/>
                    <a:pt x="778161" y="4967132"/>
                  </a:cubicBezTo>
                  <a:cubicBezTo>
                    <a:pt x="854042" y="4660215"/>
                    <a:pt x="977461" y="4336867"/>
                    <a:pt x="1307982" y="4204999"/>
                  </a:cubicBezTo>
                  <a:cubicBezTo>
                    <a:pt x="1476798" y="4139308"/>
                    <a:pt x="1641419" y="4133410"/>
                    <a:pt x="1809954" y="4121949"/>
                  </a:cubicBezTo>
                  <a:cubicBezTo>
                    <a:pt x="2089284" y="4107343"/>
                    <a:pt x="2361966" y="4101251"/>
                    <a:pt x="2632870" y="4053334"/>
                  </a:cubicBezTo>
                  <a:cubicBezTo>
                    <a:pt x="2978890" y="3994512"/>
                    <a:pt x="3314360" y="3860718"/>
                    <a:pt x="3565461" y="3616115"/>
                  </a:cubicBezTo>
                  <a:cubicBezTo>
                    <a:pt x="4004092" y="3163323"/>
                    <a:pt x="4218830" y="2328926"/>
                    <a:pt x="4379471" y="1730577"/>
                  </a:cubicBezTo>
                  <a:cubicBezTo>
                    <a:pt x="4456138" y="1429312"/>
                    <a:pt x="4524317" y="1126526"/>
                    <a:pt x="4590009" y="8231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4D00C74-D9AA-B175-2192-F44B63DB7212}"/>
                </a:ext>
              </a:extLst>
            </p:cNvPr>
            <p:cNvSpPr>
              <a:spLocks/>
            </p:cNvSpPr>
            <p:nvPr userDrawn="1"/>
          </p:nvSpPr>
          <p:spPr>
            <a:xfrm>
              <a:off x="6664592" y="-1"/>
              <a:ext cx="5245424" cy="6858001"/>
            </a:xfrm>
            <a:custGeom>
              <a:avLst/>
              <a:gdLst>
                <a:gd name="connsiteX0" fmla="*/ 2440005 w 2697803"/>
                <a:gd name="connsiteY0" fmla="*/ 0 h 3556000"/>
                <a:gd name="connsiteX1" fmla="*/ 2680831 w 2697803"/>
                <a:gd name="connsiteY1" fmla="*/ 0 h 3556000"/>
                <a:gd name="connsiteX2" fmla="*/ 2697803 w 2697803"/>
                <a:gd name="connsiteY2" fmla="*/ 1711 h 3556000"/>
                <a:gd name="connsiteX3" fmla="*/ 2651565 w 2697803"/>
                <a:gd name="connsiteY3" fmla="*/ 259990 h 3556000"/>
                <a:gd name="connsiteX4" fmla="*/ 2597048 w 2697803"/>
                <a:gd name="connsiteY4" fmla="*/ 577858 h 3556000"/>
                <a:gd name="connsiteX5" fmla="*/ 2184603 w 2697803"/>
                <a:gd name="connsiteY5" fmla="*/ 1866536 h 3556000"/>
                <a:gd name="connsiteX6" fmla="*/ 1777326 w 2697803"/>
                <a:gd name="connsiteY6" fmla="*/ 2156000 h 3556000"/>
                <a:gd name="connsiteX7" fmla="*/ 1306886 w 2697803"/>
                <a:gd name="connsiteY7" fmla="*/ 2203672 h 3556000"/>
                <a:gd name="connsiteX8" fmla="*/ 937081 w 2697803"/>
                <a:gd name="connsiteY8" fmla="*/ 2278212 h 3556000"/>
                <a:gd name="connsiteX9" fmla="*/ 271062 w 2697803"/>
                <a:gd name="connsiteY9" fmla="*/ 3530763 h 3556000"/>
                <a:gd name="connsiteX10" fmla="*/ 235823 w 2697803"/>
                <a:gd name="connsiteY10" fmla="*/ 3556000 h 3556000"/>
                <a:gd name="connsiteX11" fmla="*/ 0 w 2697803"/>
                <a:gd name="connsiteY11" fmla="*/ 3556000 h 3556000"/>
                <a:gd name="connsiteX12" fmla="*/ 78584 w 2697803"/>
                <a:gd name="connsiteY12" fmla="*/ 3508509 h 3556000"/>
                <a:gd name="connsiteX13" fmla="*/ 279703 w 2697803"/>
                <a:gd name="connsiteY13" fmla="*/ 3339285 h 3556000"/>
                <a:gd name="connsiteX14" fmla="*/ 549570 w 2697803"/>
                <a:gd name="connsiteY14" fmla="*/ 2787061 h 3556000"/>
                <a:gd name="connsiteX15" fmla="*/ 949340 w 2697803"/>
                <a:gd name="connsiteY15" fmla="*/ 2080095 h 3556000"/>
                <a:gd name="connsiteX16" fmla="*/ 1524193 w 2697803"/>
                <a:gd name="connsiteY16" fmla="*/ 2015309 h 3556000"/>
                <a:gd name="connsiteX17" fmla="*/ 2114879 w 2697803"/>
                <a:gd name="connsiteY17" fmla="*/ 1575774 h 3556000"/>
                <a:gd name="connsiteX18" fmla="*/ 2417060 w 2697803"/>
                <a:gd name="connsiteY18" fmla="*/ 14297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97803" h="3556000">
                  <a:moveTo>
                    <a:pt x="2440005" y="0"/>
                  </a:moveTo>
                  <a:lnTo>
                    <a:pt x="2680831" y="0"/>
                  </a:lnTo>
                  <a:lnTo>
                    <a:pt x="2697803" y="1711"/>
                  </a:lnTo>
                  <a:lnTo>
                    <a:pt x="2651565" y="259990"/>
                  </a:lnTo>
                  <a:cubicBezTo>
                    <a:pt x="2633445" y="366069"/>
                    <a:pt x="2615721" y="472156"/>
                    <a:pt x="2597048" y="577858"/>
                  </a:cubicBezTo>
                  <a:cubicBezTo>
                    <a:pt x="2519071" y="993310"/>
                    <a:pt x="2443531" y="1514582"/>
                    <a:pt x="2184603" y="1866536"/>
                  </a:cubicBezTo>
                  <a:cubicBezTo>
                    <a:pt x="2083990" y="2000668"/>
                    <a:pt x="1938353" y="2103889"/>
                    <a:pt x="1777326" y="2156000"/>
                  </a:cubicBezTo>
                  <a:cubicBezTo>
                    <a:pt x="1623966" y="2206881"/>
                    <a:pt x="1460340" y="2206275"/>
                    <a:pt x="1306886" y="2203672"/>
                  </a:cubicBezTo>
                  <a:cubicBezTo>
                    <a:pt x="1175798" y="2203320"/>
                    <a:pt x="1041125" y="2199468"/>
                    <a:pt x="937081" y="2278212"/>
                  </a:cubicBezTo>
                  <a:cubicBezTo>
                    <a:pt x="641494" y="2510126"/>
                    <a:pt x="813680" y="3095957"/>
                    <a:pt x="271062" y="3530763"/>
                  </a:cubicBezTo>
                  <a:lnTo>
                    <a:pt x="235823" y="3556000"/>
                  </a:lnTo>
                  <a:lnTo>
                    <a:pt x="0" y="3556000"/>
                  </a:lnTo>
                  <a:lnTo>
                    <a:pt x="78584" y="3508509"/>
                  </a:lnTo>
                  <a:cubicBezTo>
                    <a:pt x="152497" y="3459213"/>
                    <a:pt x="221056" y="3403228"/>
                    <a:pt x="279703" y="3339285"/>
                  </a:cubicBezTo>
                  <a:cubicBezTo>
                    <a:pt x="425001" y="3186695"/>
                    <a:pt x="502774" y="2988304"/>
                    <a:pt x="549570" y="2787061"/>
                  </a:cubicBezTo>
                  <a:cubicBezTo>
                    <a:pt x="614752" y="2517168"/>
                    <a:pt x="653236" y="2208909"/>
                    <a:pt x="949340" y="2080095"/>
                  </a:cubicBezTo>
                  <a:cubicBezTo>
                    <a:pt x="1131719" y="2003241"/>
                    <a:pt x="1336896" y="2035200"/>
                    <a:pt x="1524193" y="2015309"/>
                  </a:cubicBezTo>
                  <a:cubicBezTo>
                    <a:pt x="1812496" y="1989849"/>
                    <a:pt x="2001865" y="1834508"/>
                    <a:pt x="2114879" y="1575774"/>
                  </a:cubicBezTo>
                  <a:cubicBezTo>
                    <a:pt x="2281680" y="1191717"/>
                    <a:pt x="2340450" y="667378"/>
                    <a:pt x="2417060" y="1429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0DC2D6E-ACF5-91B6-87FB-D1D100283847}"/>
                </a:ext>
              </a:extLst>
            </p:cNvPr>
            <p:cNvSpPr>
              <a:spLocks/>
            </p:cNvSpPr>
            <p:nvPr userDrawn="1"/>
          </p:nvSpPr>
          <p:spPr>
            <a:xfrm>
              <a:off x="5554299" y="-1"/>
              <a:ext cx="5577866" cy="6858001"/>
            </a:xfrm>
            <a:custGeom>
              <a:avLst/>
              <a:gdLst>
                <a:gd name="connsiteX0" fmla="*/ 2625847 w 2868783"/>
                <a:gd name="connsiteY0" fmla="*/ 0 h 3556000"/>
                <a:gd name="connsiteX1" fmla="*/ 2868783 w 2868783"/>
                <a:gd name="connsiteY1" fmla="*/ 0 h 3556000"/>
                <a:gd name="connsiteX2" fmla="*/ 2849288 w 2868783"/>
                <a:gd name="connsiteY2" fmla="*/ 127474 h 3556000"/>
                <a:gd name="connsiteX3" fmla="*/ 2682744 w 2868783"/>
                <a:gd name="connsiteY3" fmla="*/ 1109888 h 3556000"/>
                <a:gd name="connsiteX4" fmla="*/ 2465893 w 2868783"/>
                <a:gd name="connsiteY4" fmla="*/ 1666373 h 3556000"/>
                <a:gd name="connsiteX5" fmla="*/ 2252376 w 2868783"/>
                <a:gd name="connsiteY5" fmla="*/ 1831019 h 3556000"/>
                <a:gd name="connsiteX6" fmla="*/ 1888641 w 2868783"/>
                <a:gd name="connsiteY6" fmla="*/ 1911799 h 3556000"/>
                <a:gd name="connsiteX7" fmla="*/ 1303055 w 2868783"/>
                <a:gd name="connsiteY7" fmla="*/ 2059426 h 3556000"/>
                <a:gd name="connsiteX8" fmla="*/ 1121510 w 2868783"/>
                <a:gd name="connsiteY8" fmla="*/ 2414366 h 3556000"/>
                <a:gd name="connsiteX9" fmla="*/ 760373 w 2868783"/>
                <a:gd name="connsiteY9" fmla="*/ 3253923 h 3556000"/>
                <a:gd name="connsiteX10" fmla="*/ 465609 w 2868783"/>
                <a:gd name="connsiteY10" fmla="*/ 3464172 h 3556000"/>
                <a:gd name="connsiteX11" fmla="*/ 313311 w 2868783"/>
                <a:gd name="connsiteY11" fmla="*/ 3535448 h 3556000"/>
                <a:gd name="connsiteX12" fmla="*/ 269590 w 2868783"/>
                <a:gd name="connsiteY12" fmla="*/ 3556000 h 3556000"/>
                <a:gd name="connsiteX13" fmla="*/ 0 w 2868783"/>
                <a:gd name="connsiteY13" fmla="*/ 3556000 h 3556000"/>
                <a:gd name="connsiteX14" fmla="*/ 48229 w 2868783"/>
                <a:gd name="connsiteY14" fmla="*/ 3532521 h 3556000"/>
                <a:gd name="connsiteX15" fmla="*/ 108479 w 2868783"/>
                <a:gd name="connsiteY15" fmla="*/ 3503190 h 3556000"/>
                <a:gd name="connsiteX16" fmla="*/ 311773 w 2868783"/>
                <a:gd name="connsiteY16" fmla="*/ 3404228 h 3556000"/>
                <a:gd name="connsiteX17" fmla="*/ 505117 w 2868783"/>
                <a:gd name="connsiteY17" fmla="*/ 3302945 h 3556000"/>
                <a:gd name="connsiteX18" fmla="*/ 779105 w 2868783"/>
                <a:gd name="connsiteY18" fmla="*/ 2997549 h 3556000"/>
                <a:gd name="connsiteX19" fmla="*/ 971949 w 2868783"/>
                <a:gd name="connsiteY19" fmla="*/ 2377291 h 3556000"/>
                <a:gd name="connsiteX20" fmla="*/ 1323643 w 2868783"/>
                <a:gd name="connsiteY20" fmla="*/ 1847416 h 3556000"/>
                <a:gd name="connsiteX21" fmla="*/ 1650688 w 2868783"/>
                <a:gd name="connsiteY21" fmla="*/ 1753661 h 3556000"/>
                <a:gd name="connsiteX22" fmla="*/ 2081633 w 2868783"/>
                <a:gd name="connsiteY22" fmla="*/ 1697634 h 3556000"/>
                <a:gd name="connsiteX23" fmla="*/ 2309164 w 2868783"/>
                <a:gd name="connsiteY23" fmla="*/ 1551711 h 3556000"/>
                <a:gd name="connsiteX24" fmla="*/ 2425728 w 2868783"/>
                <a:gd name="connsiteY24" fmla="*/ 1279721 h 3556000"/>
                <a:gd name="connsiteX25" fmla="*/ 2609116 w 2868783"/>
                <a:gd name="connsiteY25" fmla="*/ 13429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8783" h="3556000">
                  <a:moveTo>
                    <a:pt x="2625847" y="0"/>
                  </a:moveTo>
                  <a:lnTo>
                    <a:pt x="2868783" y="0"/>
                  </a:lnTo>
                  <a:lnTo>
                    <a:pt x="2849288" y="127474"/>
                  </a:lnTo>
                  <a:cubicBezTo>
                    <a:pt x="2801247" y="455876"/>
                    <a:pt x="2753525" y="784618"/>
                    <a:pt x="2682744" y="1109888"/>
                  </a:cubicBezTo>
                  <a:cubicBezTo>
                    <a:pt x="2636968" y="1297513"/>
                    <a:pt x="2587371" y="1505088"/>
                    <a:pt x="2465893" y="1666373"/>
                  </a:cubicBezTo>
                  <a:cubicBezTo>
                    <a:pt x="2410365" y="1736394"/>
                    <a:pt x="2333209" y="1791964"/>
                    <a:pt x="2252376" y="1831019"/>
                  </a:cubicBezTo>
                  <a:cubicBezTo>
                    <a:pt x="2139631" y="1885651"/>
                    <a:pt x="2006112" y="1904300"/>
                    <a:pt x="1888641" y="1911799"/>
                  </a:cubicBezTo>
                  <a:cubicBezTo>
                    <a:pt x="1685659" y="1926609"/>
                    <a:pt x="1462571" y="1919038"/>
                    <a:pt x="1303055" y="2059426"/>
                  </a:cubicBezTo>
                  <a:cubicBezTo>
                    <a:pt x="1203848" y="2154490"/>
                    <a:pt x="1161113" y="2284854"/>
                    <a:pt x="1121510" y="2414366"/>
                  </a:cubicBezTo>
                  <a:cubicBezTo>
                    <a:pt x="1038502" y="2704038"/>
                    <a:pt x="978797" y="3022490"/>
                    <a:pt x="760373" y="3253923"/>
                  </a:cubicBezTo>
                  <a:cubicBezTo>
                    <a:pt x="677617" y="3342854"/>
                    <a:pt x="575720" y="3413437"/>
                    <a:pt x="465609" y="3464172"/>
                  </a:cubicBezTo>
                  <a:cubicBezTo>
                    <a:pt x="431167" y="3479850"/>
                    <a:pt x="372461" y="3507565"/>
                    <a:pt x="313311" y="3535448"/>
                  </a:cubicBezTo>
                  <a:lnTo>
                    <a:pt x="269590" y="3556000"/>
                  </a:lnTo>
                  <a:lnTo>
                    <a:pt x="0" y="3556000"/>
                  </a:lnTo>
                  <a:lnTo>
                    <a:pt x="48229" y="3532521"/>
                  </a:lnTo>
                  <a:cubicBezTo>
                    <a:pt x="87607" y="3513350"/>
                    <a:pt x="108479" y="3503190"/>
                    <a:pt x="108479" y="3503190"/>
                  </a:cubicBezTo>
                  <a:cubicBezTo>
                    <a:pt x="108479" y="3503190"/>
                    <a:pt x="311773" y="3404228"/>
                    <a:pt x="311773" y="3404228"/>
                  </a:cubicBezTo>
                  <a:cubicBezTo>
                    <a:pt x="371349" y="3374670"/>
                    <a:pt x="449381" y="3340092"/>
                    <a:pt x="505117" y="3302945"/>
                  </a:cubicBezTo>
                  <a:cubicBezTo>
                    <a:pt x="623261" y="3227040"/>
                    <a:pt x="715485" y="3120889"/>
                    <a:pt x="779105" y="2997549"/>
                  </a:cubicBezTo>
                  <a:cubicBezTo>
                    <a:pt x="880362" y="2803445"/>
                    <a:pt x="915681" y="2587407"/>
                    <a:pt x="971949" y="2377291"/>
                  </a:cubicBezTo>
                  <a:cubicBezTo>
                    <a:pt x="1026000" y="2169946"/>
                    <a:pt x="1113398" y="1951264"/>
                    <a:pt x="1323643" y="1847416"/>
                  </a:cubicBezTo>
                  <a:cubicBezTo>
                    <a:pt x="1424448" y="1794625"/>
                    <a:pt x="1542414" y="1766693"/>
                    <a:pt x="1650688" y="1753661"/>
                  </a:cubicBezTo>
                  <a:cubicBezTo>
                    <a:pt x="1796753" y="1734593"/>
                    <a:pt x="1945506" y="1737226"/>
                    <a:pt x="2081633" y="1697634"/>
                  </a:cubicBezTo>
                  <a:cubicBezTo>
                    <a:pt x="2170027" y="1671032"/>
                    <a:pt x="2252044" y="1624419"/>
                    <a:pt x="2309164" y="1551711"/>
                  </a:cubicBezTo>
                  <a:cubicBezTo>
                    <a:pt x="2366263" y="1472164"/>
                    <a:pt x="2397379" y="1376603"/>
                    <a:pt x="2425728" y="1279721"/>
                  </a:cubicBezTo>
                  <a:cubicBezTo>
                    <a:pt x="2508853" y="990343"/>
                    <a:pt x="2556315" y="577716"/>
                    <a:pt x="2609116" y="134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0B80B87-A34C-C90C-12E6-F71CD1751227}"/>
                </a:ext>
              </a:extLst>
            </p:cNvPr>
            <p:cNvSpPr>
              <a:spLocks/>
            </p:cNvSpPr>
            <p:nvPr userDrawn="1"/>
          </p:nvSpPr>
          <p:spPr>
            <a:xfrm>
              <a:off x="4415697" y="-1"/>
              <a:ext cx="5884345" cy="6858001"/>
            </a:xfrm>
            <a:custGeom>
              <a:avLst/>
              <a:gdLst>
                <a:gd name="connsiteX0" fmla="*/ 2798828 w 3026410"/>
                <a:gd name="connsiteY0" fmla="*/ 0 h 3556000"/>
                <a:gd name="connsiteX1" fmla="*/ 3026410 w 3026410"/>
                <a:gd name="connsiteY1" fmla="*/ 0 h 3556000"/>
                <a:gd name="connsiteX2" fmla="*/ 3006333 w 3026410"/>
                <a:gd name="connsiteY2" fmla="*/ 313245 h 3556000"/>
                <a:gd name="connsiteX3" fmla="*/ 2952528 w 3026410"/>
                <a:gd name="connsiteY3" fmla="*/ 906670 h 3556000"/>
                <a:gd name="connsiteX4" fmla="*/ 2706266 w 3026410"/>
                <a:gd name="connsiteY4" fmla="*/ 1505446 h 3556000"/>
                <a:gd name="connsiteX5" fmla="*/ 2393221 w 3026410"/>
                <a:gd name="connsiteY5" fmla="*/ 1640912 h 3556000"/>
                <a:gd name="connsiteX6" fmla="*/ 1770638 w 3026410"/>
                <a:gd name="connsiteY6" fmla="*/ 1740169 h 3556000"/>
                <a:gd name="connsiteX7" fmla="*/ 1486003 w 3026410"/>
                <a:gd name="connsiteY7" fmla="*/ 2246909 h 3556000"/>
                <a:gd name="connsiteX8" fmla="*/ 1378913 w 3026410"/>
                <a:gd name="connsiteY8" fmla="*/ 2679173 h 3556000"/>
                <a:gd name="connsiteX9" fmla="*/ 948136 w 3026410"/>
                <a:gd name="connsiteY9" fmla="*/ 3226287 h 3556000"/>
                <a:gd name="connsiteX10" fmla="*/ 244431 w 3026410"/>
                <a:gd name="connsiteY10" fmla="*/ 3555510 h 3556000"/>
                <a:gd name="connsiteX11" fmla="*/ 243384 w 3026410"/>
                <a:gd name="connsiteY11" fmla="*/ 3556000 h 3556000"/>
                <a:gd name="connsiteX12" fmla="*/ 0 w 3026410"/>
                <a:gd name="connsiteY12" fmla="*/ 3556000 h 3556000"/>
                <a:gd name="connsiteX13" fmla="*/ 5572 w 3026410"/>
                <a:gd name="connsiteY13" fmla="*/ 3553289 h 3556000"/>
                <a:gd name="connsiteX14" fmla="*/ 885201 w 3026410"/>
                <a:gd name="connsiteY14" fmla="*/ 3124770 h 3556000"/>
                <a:gd name="connsiteX15" fmla="*/ 1297918 w 3026410"/>
                <a:gd name="connsiteY15" fmla="*/ 2434753 h 3556000"/>
                <a:gd name="connsiteX16" fmla="*/ 1441039 w 3026410"/>
                <a:gd name="connsiteY16" fmla="*/ 1887884 h 3556000"/>
                <a:gd name="connsiteX17" fmla="*/ 1802124 w 3026410"/>
                <a:gd name="connsiteY17" fmla="*/ 1546370 h 3556000"/>
                <a:gd name="connsiteX18" fmla="*/ 2365605 w 3026410"/>
                <a:gd name="connsiteY18" fmla="*/ 1465311 h 3556000"/>
                <a:gd name="connsiteX19" fmla="*/ 2574254 w 3026410"/>
                <a:gd name="connsiteY19" fmla="*/ 1375570 h 3556000"/>
                <a:gd name="connsiteX20" fmla="*/ 2689100 w 3026410"/>
                <a:gd name="connsiteY20" fmla="*/ 1187403 h 3556000"/>
                <a:gd name="connsiteX21" fmla="*/ 2750445 w 3026410"/>
                <a:gd name="connsiteY21" fmla="*/ 885369 h 3556000"/>
                <a:gd name="connsiteX22" fmla="*/ 2789821 w 3026410"/>
                <a:gd name="connsiteY22" fmla="*/ 241318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6410" h="3556000">
                  <a:moveTo>
                    <a:pt x="2798828" y="0"/>
                  </a:moveTo>
                  <a:lnTo>
                    <a:pt x="3026410" y="0"/>
                  </a:lnTo>
                  <a:lnTo>
                    <a:pt x="3006333" y="313245"/>
                  </a:lnTo>
                  <a:cubicBezTo>
                    <a:pt x="2993137" y="511665"/>
                    <a:pt x="2977335" y="709759"/>
                    <a:pt x="2952528" y="906670"/>
                  </a:cubicBezTo>
                  <a:cubicBezTo>
                    <a:pt x="2920488" y="1108728"/>
                    <a:pt x="2874652" y="1362184"/>
                    <a:pt x="2706266" y="1505446"/>
                  </a:cubicBezTo>
                  <a:cubicBezTo>
                    <a:pt x="2619070" y="1581364"/>
                    <a:pt x="2504583" y="1623696"/>
                    <a:pt x="2393221" y="1640912"/>
                  </a:cubicBezTo>
                  <a:cubicBezTo>
                    <a:pt x="2184693" y="1677924"/>
                    <a:pt x="1955000" y="1635035"/>
                    <a:pt x="1770638" y="1740169"/>
                  </a:cubicBezTo>
                  <a:cubicBezTo>
                    <a:pt x="1592495" y="1849688"/>
                    <a:pt x="1529211" y="2056370"/>
                    <a:pt x="1486003" y="2246909"/>
                  </a:cubicBezTo>
                  <a:cubicBezTo>
                    <a:pt x="1453273" y="2390058"/>
                    <a:pt x="1427364" y="2537162"/>
                    <a:pt x="1378913" y="2679173"/>
                  </a:cubicBezTo>
                  <a:cubicBezTo>
                    <a:pt x="1306010" y="2905073"/>
                    <a:pt x="1159217" y="3104267"/>
                    <a:pt x="948136" y="3226287"/>
                  </a:cubicBezTo>
                  <a:cubicBezTo>
                    <a:pt x="947691" y="3226640"/>
                    <a:pt x="677467" y="3353044"/>
                    <a:pt x="244431" y="3555510"/>
                  </a:cubicBezTo>
                  <a:lnTo>
                    <a:pt x="243384" y="3556000"/>
                  </a:lnTo>
                  <a:lnTo>
                    <a:pt x="0" y="3556000"/>
                  </a:lnTo>
                  <a:lnTo>
                    <a:pt x="5572" y="3553289"/>
                  </a:lnTo>
                  <a:cubicBezTo>
                    <a:pt x="544922" y="3290843"/>
                    <a:pt x="891276" y="3122179"/>
                    <a:pt x="885201" y="3124770"/>
                  </a:cubicBezTo>
                  <a:cubicBezTo>
                    <a:pt x="1146371" y="2963802"/>
                    <a:pt x="1243779" y="2718220"/>
                    <a:pt x="1297918" y="2434753"/>
                  </a:cubicBezTo>
                  <a:cubicBezTo>
                    <a:pt x="1335458" y="2252412"/>
                    <a:pt x="1358896" y="2061667"/>
                    <a:pt x="1441039" y="1887884"/>
                  </a:cubicBezTo>
                  <a:cubicBezTo>
                    <a:pt x="1511768" y="1736818"/>
                    <a:pt x="1639465" y="1601543"/>
                    <a:pt x="1802124" y="1546370"/>
                  </a:cubicBezTo>
                  <a:cubicBezTo>
                    <a:pt x="1983981" y="1480471"/>
                    <a:pt x="2184137" y="1498195"/>
                    <a:pt x="2365605" y="1465311"/>
                  </a:cubicBezTo>
                  <a:cubicBezTo>
                    <a:pt x="2442293" y="1450930"/>
                    <a:pt x="2515425" y="1425540"/>
                    <a:pt x="2574254" y="1375570"/>
                  </a:cubicBezTo>
                  <a:cubicBezTo>
                    <a:pt x="2632442" y="1328119"/>
                    <a:pt x="2665219" y="1258744"/>
                    <a:pt x="2689100" y="1187403"/>
                  </a:cubicBezTo>
                  <a:cubicBezTo>
                    <a:pt x="2721258" y="1089703"/>
                    <a:pt x="2737559" y="988721"/>
                    <a:pt x="2750445" y="885369"/>
                  </a:cubicBezTo>
                  <a:cubicBezTo>
                    <a:pt x="2775549" y="671704"/>
                    <a:pt x="2782021" y="457435"/>
                    <a:pt x="2789821" y="241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7D7AE64-B8FC-397F-A302-566970A03DDD}"/>
              </a:ext>
            </a:extLst>
          </p:cNvPr>
          <p:cNvSpPr>
            <a:spLocks/>
          </p:cNvSpPr>
          <p:nvPr/>
        </p:nvSpPr>
        <p:spPr>
          <a:xfrm flipH="1">
            <a:off x="872361" y="1832199"/>
            <a:ext cx="10440000" cy="3600000"/>
          </a:xfrm>
          <a:prstGeom prst="roundRect">
            <a:avLst>
              <a:gd name="adj" fmla="val 797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2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10369A8-F688-29E0-59EC-87DD92D75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611" y="416082"/>
            <a:ext cx="864000" cy="98411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CBB4E7F-0437-7429-1C79-8E3777444443}"/>
              </a:ext>
            </a:extLst>
          </p:cNvPr>
          <p:cNvSpPr/>
          <p:nvPr userDrawn="1"/>
        </p:nvSpPr>
        <p:spPr>
          <a:xfrm>
            <a:off x="896499" y="1840351"/>
            <a:ext cx="3993915" cy="3591848"/>
          </a:xfrm>
          <a:custGeom>
            <a:avLst/>
            <a:gdLst>
              <a:gd name="connsiteX0" fmla="*/ 1271704 w 7546848"/>
              <a:gd name="connsiteY0" fmla="*/ 6239080 h 6858000"/>
              <a:gd name="connsiteX1" fmla="*/ 1001135 w 7546848"/>
              <a:gd name="connsiteY1" fmla="*/ 6514141 h 6858000"/>
              <a:gd name="connsiteX2" fmla="*/ 1268879 w 7546848"/>
              <a:gd name="connsiteY2" fmla="*/ 6785378 h 6858000"/>
              <a:gd name="connsiteX3" fmla="*/ 1552919 w 7546848"/>
              <a:gd name="connsiteY3" fmla="*/ 6519297 h 6858000"/>
              <a:gd name="connsiteX4" fmla="*/ 1643056 w 7546848"/>
              <a:gd name="connsiteY4" fmla="*/ 5871720 h 6858000"/>
              <a:gd name="connsiteX5" fmla="*/ 1380465 w 7546848"/>
              <a:gd name="connsiteY5" fmla="*/ 6131317 h 6858000"/>
              <a:gd name="connsiteX6" fmla="*/ 1656027 w 7546848"/>
              <a:gd name="connsiteY6" fmla="*/ 6420182 h 6858000"/>
              <a:gd name="connsiteX7" fmla="*/ 1926931 w 7546848"/>
              <a:gd name="connsiteY7" fmla="*/ 6152269 h 6858000"/>
              <a:gd name="connsiteX8" fmla="*/ 888548 w 7546848"/>
              <a:gd name="connsiteY8" fmla="*/ 5866232 h 6858000"/>
              <a:gd name="connsiteX9" fmla="*/ 616978 w 7546848"/>
              <a:gd name="connsiteY9" fmla="*/ 6137801 h 6858000"/>
              <a:gd name="connsiteX10" fmla="*/ 887882 w 7546848"/>
              <a:gd name="connsiteY10" fmla="*/ 6429327 h 6858000"/>
              <a:gd name="connsiteX11" fmla="*/ 1170594 w 7546848"/>
              <a:gd name="connsiteY11" fmla="*/ 6152105 h 6858000"/>
              <a:gd name="connsiteX12" fmla="*/ 2010747 w 7546848"/>
              <a:gd name="connsiteY12" fmla="*/ 5498707 h 6858000"/>
              <a:gd name="connsiteX13" fmla="*/ 1748656 w 7546848"/>
              <a:gd name="connsiteY13" fmla="*/ 5748492 h 6858000"/>
              <a:gd name="connsiteX14" fmla="*/ 2016734 w 7546848"/>
              <a:gd name="connsiteY14" fmla="*/ 6043843 h 6858000"/>
              <a:gd name="connsiteX15" fmla="*/ 2297950 w 7546848"/>
              <a:gd name="connsiteY15" fmla="*/ 5776097 h 6858000"/>
              <a:gd name="connsiteX16" fmla="*/ 1277360 w 7546848"/>
              <a:gd name="connsiteY16" fmla="*/ 5496712 h 6858000"/>
              <a:gd name="connsiteX17" fmla="*/ 991487 w 7546848"/>
              <a:gd name="connsiteY17" fmla="*/ 5785244 h 6858000"/>
              <a:gd name="connsiteX18" fmla="*/ 1264221 w 7546848"/>
              <a:gd name="connsiteY18" fmla="*/ 6056316 h 6858000"/>
              <a:gd name="connsiteX19" fmla="*/ 1264221 w 7546848"/>
              <a:gd name="connsiteY19" fmla="*/ 6057479 h 6858000"/>
              <a:gd name="connsiteX20" fmla="*/ 1545770 w 7546848"/>
              <a:gd name="connsiteY20" fmla="*/ 5774766 h 6858000"/>
              <a:gd name="connsiteX21" fmla="*/ 5016138 w 7546848"/>
              <a:gd name="connsiteY21" fmla="*/ 5417220 h 6858000"/>
              <a:gd name="connsiteX22" fmla="*/ 4937146 w 7546848"/>
              <a:gd name="connsiteY22" fmla="*/ 5803869 h 6858000"/>
              <a:gd name="connsiteX23" fmla="*/ 4930327 w 7546848"/>
              <a:gd name="connsiteY23" fmla="*/ 5869226 h 6858000"/>
              <a:gd name="connsiteX24" fmla="*/ 5268584 w 7546848"/>
              <a:gd name="connsiteY24" fmla="*/ 6317407 h 6858000"/>
              <a:gd name="connsiteX25" fmla="*/ 5268584 w 7546848"/>
              <a:gd name="connsiteY25" fmla="*/ 6317241 h 6858000"/>
              <a:gd name="connsiteX26" fmla="*/ 5016138 w 7546848"/>
              <a:gd name="connsiteY26" fmla="*/ 5417220 h 6858000"/>
              <a:gd name="connsiteX27" fmla="*/ 1641393 w 7546848"/>
              <a:gd name="connsiteY27" fmla="*/ 5123697 h 6858000"/>
              <a:gd name="connsiteX28" fmla="*/ 1379635 w 7546848"/>
              <a:gd name="connsiteY28" fmla="*/ 5378472 h 6858000"/>
              <a:gd name="connsiteX29" fmla="*/ 1651704 w 7546848"/>
              <a:gd name="connsiteY29" fmla="*/ 5670329 h 6858000"/>
              <a:gd name="connsiteX30" fmla="*/ 1917452 w 7546848"/>
              <a:gd name="connsiteY30" fmla="*/ 5409071 h 6858000"/>
              <a:gd name="connsiteX31" fmla="*/ 2390578 w 7546848"/>
              <a:gd name="connsiteY31" fmla="*/ 5113720 h 6858000"/>
              <a:gd name="connsiteX32" fmla="*/ 2122168 w 7546848"/>
              <a:gd name="connsiteY32" fmla="*/ 5374978 h 6858000"/>
              <a:gd name="connsiteX33" fmla="*/ 2399892 w 7546848"/>
              <a:gd name="connsiteY33" fmla="*/ 5674320 h 6858000"/>
              <a:gd name="connsiteX34" fmla="*/ 2674455 w 7546848"/>
              <a:gd name="connsiteY34" fmla="*/ 5401089 h 6858000"/>
              <a:gd name="connsiteX35" fmla="*/ 4090075 w 7546848"/>
              <a:gd name="connsiteY35" fmla="*/ 5093780 h 6858000"/>
              <a:gd name="connsiteX36" fmla="*/ 3983743 w 7546848"/>
              <a:gd name="connsiteY36" fmla="*/ 5115216 h 6858000"/>
              <a:gd name="connsiteX37" fmla="*/ 3616715 w 7546848"/>
              <a:gd name="connsiteY37" fmla="*/ 5299313 h 6858000"/>
              <a:gd name="connsiteX38" fmla="*/ 3306398 w 7546848"/>
              <a:gd name="connsiteY38" fmla="*/ 6516968 h 6858000"/>
              <a:gd name="connsiteX39" fmla="*/ 3524253 w 7546848"/>
              <a:gd name="connsiteY39" fmla="*/ 6329047 h 6858000"/>
              <a:gd name="connsiteX40" fmla="*/ 4326156 w 7546848"/>
              <a:gd name="connsiteY40" fmla="*/ 5945059 h 6858000"/>
              <a:gd name="connsiteX41" fmla="*/ 4585584 w 7546848"/>
              <a:gd name="connsiteY41" fmla="*/ 5725875 h 6858000"/>
              <a:gd name="connsiteX42" fmla="*/ 4591905 w 7546848"/>
              <a:gd name="connsiteY42" fmla="*/ 5514339 h 6858000"/>
              <a:gd name="connsiteX43" fmla="*/ 4090075 w 7546848"/>
              <a:gd name="connsiteY43" fmla="*/ 5093780 h 6858000"/>
              <a:gd name="connsiteX44" fmla="*/ 4257972 w 7546848"/>
              <a:gd name="connsiteY44" fmla="*/ 4966210 h 6858000"/>
              <a:gd name="connsiteX45" fmla="*/ 5410438 w 7546848"/>
              <a:gd name="connsiteY45" fmla="*/ 6121338 h 6858000"/>
              <a:gd name="connsiteX46" fmla="*/ 5212686 w 7546848"/>
              <a:gd name="connsiteY46" fmla="*/ 6766209 h 6858000"/>
              <a:gd name="connsiteX47" fmla="*/ 5136769 w 7546848"/>
              <a:gd name="connsiteY47" fmla="*/ 6858000 h 6858000"/>
              <a:gd name="connsiteX48" fmla="*/ 4989267 w 7546848"/>
              <a:gd name="connsiteY48" fmla="*/ 6858000 h 6858000"/>
              <a:gd name="connsiteX49" fmla="*/ 4999176 w 7546848"/>
              <a:gd name="connsiteY49" fmla="*/ 6848240 h 6858000"/>
              <a:gd name="connsiteX50" fmla="*/ 4999176 w 7546848"/>
              <a:gd name="connsiteY50" fmla="*/ 6847575 h 6858000"/>
              <a:gd name="connsiteX51" fmla="*/ 4844184 w 7546848"/>
              <a:gd name="connsiteY51" fmla="*/ 6383428 h 6858000"/>
              <a:gd name="connsiteX52" fmla="*/ 4713305 w 7546848"/>
              <a:gd name="connsiteY52" fmla="*/ 6285809 h 6858000"/>
              <a:gd name="connsiteX53" fmla="*/ 4075042 w 7546848"/>
              <a:gd name="connsiteY53" fmla="*/ 6580163 h 6858000"/>
              <a:gd name="connsiteX54" fmla="*/ 3796566 w 7546848"/>
              <a:gd name="connsiteY54" fmla="*/ 6825709 h 6858000"/>
              <a:gd name="connsiteX55" fmla="*/ 3730260 w 7546848"/>
              <a:gd name="connsiteY55" fmla="*/ 6858000 h 6858000"/>
              <a:gd name="connsiteX56" fmla="*/ 3376508 w 7546848"/>
              <a:gd name="connsiteY56" fmla="*/ 6858000 h 6858000"/>
              <a:gd name="connsiteX57" fmla="*/ 3299173 w 7546848"/>
              <a:gd name="connsiteY57" fmla="*/ 6764040 h 6858000"/>
              <a:gd name="connsiteX58" fmla="*/ 3102847 w 7546848"/>
              <a:gd name="connsiteY58" fmla="*/ 6118678 h 6858000"/>
              <a:gd name="connsiteX59" fmla="*/ 3102847 w 7546848"/>
              <a:gd name="connsiteY59" fmla="*/ 6118345 h 6858000"/>
              <a:gd name="connsiteX60" fmla="*/ 4257972 w 7546848"/>
              <a:gd name="connsiteY60" fmla="*/ 4966210 h 6858000"/>
              <a:gd name="connsiteX61" fmla="*/ 2767750 w 7546848"/>
              <a:gd name="connsiteY61" fmla="*/ 4724908 h 6858000"/>
              <a:gd name="connsiteX62" fmla="*/ 2481711 w 7546848"/>
              <a:gd name="connsiteY62" fmla="*/ 5011944 h 6858000"/>
              <a:gd name="connsiteX63" fmla="*/ 2767250 w 7546848"/>
              <a:gd name="connsiteY63" fmla="*/ 5294655 h 6858000"/>
              <a:gd name="connsiteX64" fmla="*/ 3034828 w 7546848"/>
              <a:gd name="connsiteY64" fmla="*/ 5026079 h 6858000"/>
              <a:gd name="connsiteX65" fmla="*/ 2767750 w 7546848"/>
              <a:gd name="connsiteY65" fmla="*/ 4724908 h 6858000"/>
              <a:gd name="connsiteX66" fmla="*/ 2019229 w 7546848"/>
              <a:gd name="connsiteY66" fmla="*/ 4722913 h 6858000"/>
              <a:gd name="connsiteX67" fmla="*/ 1739012 w 7546848"/>
              <a:gd name="connsiteY67" fmla="*/ 5001134 h 6858000"/>
              <a:gd name="connsiteX68" fmla="*/ 2016567 w 7546848"/>
              <a:gd name="connsiteY68" fmla="*/ 5294322 h 6858000"/>
              <a:gd name="connsiteX69" fmla="*/ 2296950 w 7546848"/>
              <a:gd name="connsiteY69" fmla="*/ 5016268 h 6858000"/>
              <a:gd name="connsiteX70" fmla="*/ 2397397 w 7546848"/>
              <a:gd name="connsiteY70" fmla="*/ 4376841 h 6858000"/>
              <a:gd name="connsiteX71" fmla="*/ 2117844 w 7546848"/>
              <a:gd name="connsiteY71" fmla="*/ 4642923 h 6858000"/>
              <a:gd name="connsiteX72" fmla="*/ 2390744 w 7546848"/>
              <a:gd name="connsiteY72" fmla="*/ 4921477 h 6858000"/>
              <a:gd name="connsiteX73" fmla="*/ 2655496 w 7546848"/>
              <a:gd name="connsiteY73" fmla="*/ 4652234 h 6858000"/>
              <a:gd name="connsiteX74" fmla="*/ 3162881 w 7546848"/>
              <a:gd name="connsiteY74" fmla="*/ 4358713 h 6858000"/>
              <a:gd name="connsiteX75" fmla="*/ 2865036 w 7546848"/>
              <a:gd name="connsiteY75" fmla="*/ 4637767 h 6858000"/>
              <a:gd name="connsiteX76" fmla="*/ 3144089 w 7546848"/>
              <a:gd name="connsiteY76" fmla="*/ 4920478 h 6858000"/>
              <a:gd name="connsiteX77" fmla="*/ 3432288 w 7546848"/>
              <a:gd name="connsiteY77" fmla="*/ 4635272 h 6858000"/>
              <a:gd name="connsiteX78" fmla="*/ 2772240 w 7546848"/>
              <a:gd name="connsiteY78" fmla="*/ 3991854 h 6858000"/>
              <a:gd name="connsiteX79" fmla="*/ 2493353 w 7546848"/>
              <a:gd name="connsiteY79" fmla="*/ 4269409 h 6858000"/>
              <a:gd name="connsiteX80" fmla="*/ 2764092 w 7546848"/>
              <a:gd name="connsiteY80" fmla="*/ 4537986 h 6858000"/>
              <a:gd name="connsiteX81" fmla="*/ 3033165 w 7546848"/>
              <a:gd name="connsiteY81" fmla="*/ 4271904 h 6858000"/>
              <a:gd name="connsiteX82" fmla="*/ 3527079 w 7546848"/>
              <a:gd name="connsiteY82" fmla="*/ 3971730 h 6858000"/>
              <a:gd name="connsiteX83" fmla="*/ 3244367 w 7546848"/>
              <a:gd name="connsiteY83" fmla="*/ 4254442 h 6858000"/>
              <a:gd name="connsiteX84" fmla="*/ 3511447 w 7546848"/>
              <a:gd name="connsiteY84" fmla="*/ 4524515 h 6858000"/>
              <a:gd name="connsiteX85" fmla="*/ 3785511 w 7546848"/>
              <a:gd name="connsiteY85" fmla="*/ 4260595 h 6858000"/>
              <a:gd name="connsiteX86" fmla="*/ 3162549 w 7546848"/>
              <a:gd name="connsiteY86" fmla="*/ 3603872 h 6858000"/>
              <a:gd name="connsiteX87" fmla="*/ 2874514 w 7546848"/>
              <a:gd name="connsiteY87" fmla="*/ 3881929 h 6858000"/>
              <a:gd name="connsiteX88" fmla="*/ 3149743 w 7546848"/>
              <a:gd name="connsiteY88" fmla="*/ 4172123 h 6858000"/>
              <a:gd name="connsiteX89" fmla="*/ 3423807 w 7546848"/>
              <a:gd name="connsiteY89" fmla="*/ 3891740 h 6858000"/>
              <a:gd name="connsiteX90" fmla="*/ 3910570 w 7546848"/>
              <a:gd name="connsiteY90" fmla="*/ 3600879 h 6858000"/>
              <a:gd name="connsiteX91" fmla="*/ 3627858 w 7546848"/>
              <a:gd name="connsiteY91" fmla="*/ 3890575 h 6858000"/>
              <a:gd name="connsiteX92" fmla="*/ 3891945 w 7546848"/>
              <a:gd name="connsiteY92" fmla="*/ 4158321 h 6858000"/>
              <a:gd name="connsiteX93" fmla="*/ 4178814 w 7546848"/>
              <a:gd name="connsiteY93" fmla="*/ 3882592 h 6858000"/>
              <a:gd name="connsiteX94" fmla="*/ 4284248 w 7546848"/>
              <a:gd name="connsiteY94" fmla="*/ 3230027 h 6858000"/>
              <a:gd name="connsiteX95" fmla="*/ 4006858 w 7546848"/>
              <a:gd name="connsiteY95" fmla="*/ 3504092 h 6858000"/>
              <a:gd name="connsiteX96" fmla="*/ 4287076 w 7546848"/>
              <a:gd name="connsiteY96" fmla="*/ 3778321 h 6858000"/>
              <a:gd name="connsiteX97" fmla="*/ 4562469 w 7546848"/>
              <a:gd name="connsiteY97" fmla="*/ 3512240 h 6858000"/>
              <a:gd name="connsiteX98" fmla="*/ 3524420 w 7546848"/>
              <a:gd name="connsiteY98" fmla="*/ 3220549 h 6858000"/>
              <a:gd name="connsiteX99" fmla="*/ 3244036 w 7546848"/>
              <a:gd name="connsiteY99" fmla="*/ 3502096 h 6858000"/>
              <a:gd name="connsiteX100" fmla="*/ 3530739 w 7546848"/>
              <a:gd name="connsiteY100" fmla="*/ 3783811 h 6858000"/>
              <a:gd name="connsiteX101" fmla="*/ 3807131 w 7546848"/>
              <a:gd name="connsiteY101" fmla="*/ 3515067 h 6858000"/>
              <a:gd name="connsiteX102" fmla="*/ 3918718 w 7546848"/>
              <a:gd name="connsiteY102" fmla="*/ 2858012 h 6858000"/>
              <a:gd name="connsiteX103" fmla="*/ 3623368 w 7546848"/>
              <a:gd name="connsiteY103" fmla="*/ 3142719 h 6858000"/>
              <a:gd name="connsiteX104" fmla="*/ 3884626 w 7546848"/>
              <a:gd name="connsiteY104" fmla="*/ 3403148 h 6858000"/>
              <a:gd name="connsiteX105" fmla="*/ 4182971 w 7546848"/>
              <a:gd name="connsiteY105" fmla="*/ 3132409 h 6858000"/>
              <a:gd name="connsiteX106" fmla="*/ 3918718 w 7546848"/>
              <a:gd name="connsiteY106" fmla="*/ 2858012 h 6858000"/>
              <a:gd name="connsiteX107" fmla="*/ 4663082 w 7546848"/>
              <a:gd name="connsiteY107" fmla="*/ 2857346 h 6858000"/>
              <a:gd name="connsiteX108" fmla="*/ 4378042 w 7546848"/>
              <a:gd name="connsiteY108" fmla="*/ 3121931 h 6858000"/>
              <a:gd name="connsiteX109" fmla="*/ 4651110 w 7546848"/>
              <a:gd name="connsiteY109" fmla="*/ 3408802 h 6858000"/>
              <a:gd name="connsiteX110" fmla="*/ 4944464 w 7546848"/>
              <a:gd name="connsiteY110" fmla="*/ 3127920 h 6858000"/>
              <a:gd name="connsiteX111" fmla="*/ 6654870 w 7546848"/>
              <a:gd name="connsiteY111" fmla="*/ 2598583 h 6858000"/>
              <a:gd name="connsiteX112" fmla="*/ 4905881 w 7546848"/>
              <a:gd name="connsiteY112" fmla="*/ 4346573 h 6858000"/>
              <a:gd name="connsiteX113" fmla="*/ 5736224 w 7546848"/>
              <a:gd name="connsiteY113" fmla="*/ 5179742 h 6858000"/>
              <a:gd name="connsiteX114" fmla="*/ 7485376 w 7546848"/>
              <a:gd name="connsiteY114" fmla="*/ 3431917 h 6858000"/>
              <a:gd name="connsiteX115" fmla="*/ 5049399 w 7546848"/>
              <a:gd name="connsiteY115" fmla="*/ 2481174 h 6858000"/>
              <a:gd name="connsiteX116" fmla="*/ 4772674 w 7546848"/>
              <a:gd name="connsiteY116" fmla="*/ 2754241 h 6858000"/>
              <a:gd name="connsiteX117" fmla="*/ 5036261 w 7546848"/>
              <a:gd name="connsiteY117" fmla="*/ 3039447 h 6858000"/>
              <a:gd name="connsiteX118" fmla="*/ 5311656 w 7546848"/>
              <a:gd name="connsiteY118" fmla="*/ 2759727 h 6858000"/>
              <a:gd name="connsiteX119" fmla="*/ 4290568 w 7546848"/>
              <a:gd name="connsiteY119" fmla="*/ 2478014 h 6858000"/>
              <a:gd name="connsiteX120" fmla="*/ 4012013 w 7546848"/>
              <a:gd name="connsiteY120" fmla="*/ 2736945 h 6858000"/>
              <a:gd name="connsiteX121" fmla="*/ 4276432 w 7546848"/>
              <a:gd name="connsiteY121" fmla="*/ 3015998 h 6858000"/>
              <a:gd name="connsiteX122" fmla="*/ 4571283 w 7546848"/>
              <a:gd name="connsiteY122" fmla="*/ 2753243 h 6858000"/>
              <a:gd name="connsiteX123" fmla="*/ 5407113 w 7546848"/>
              <a:gd name="connsiteY123" fmla="*/ 2099847 h 6858000"/>
              <a:gd name="connsiteX124" fmla="*/ 5139702 w 7546848"/>
              <a:gd name="connsiteY124" fmla="*/ 2357447 h 6858000"/>
              <a:gd name="connsiteX125" fmla="*/ 5140365 w 7546848"/>
              <a:gd name="connsiteY125" fmla="*/ 2357114 h 6858000"/>
              <a:gd name="connsiteX126" fmla="*/ 5413100 w 7546848"/>
              <a:gd name="connsiteY126" fmla="*/ 2644649 h 6858000"/>
              <a:gd name="connsiteX127" fmla="*/ 5683505 w 7546848"/>
              <a:gd name="connsiteY127" fmla="*/ 2392869 h 6858000"/>
              <a:gd name="connsiteX128" fmla="*/ 4657096 w 7546848"/>
              <a:gd name="connsiteY128" fmla="*/ 2090035 h 6858000"/>
              <a:gd name="connsiteX129" fmla="*/ 4377045 w 7546848"/>
              <a:gd name="connsiteY129" fmla="*/ 2363766 h 6858000"/>
              <a:gd name="connsiteX130" fmla="*/ 4658259 w 7546848"/>
              <a:gd name="connsiteY130" fmla="*/ 2649637 h 6858000"/>
              <a:gd name="connsiteX131" fmla="*/ 4938477 w 7546848"/>
              <a:gd name="connsiteY131" fmla="*/ 2386716 h 6858000"/>
              <a:gd name="connsiteX132" fmla="*/ 5016638 w 7546848"/>
              <a:gd name="connsiteY132" fmla="*/ 1723174 h 6858000"/>
              <a:gd name="connsiteX133" fmla="*/ 4764192 w 7546848"/>
              <a:gd name="connsiteY133" fmla="*/ 1974455 h 6858000"/>
              <a:gd name="connsiteX134" fmla="*/ 5033268 w 7546848"/>
              <a:gd name="connsiteY134" fmla="*/ 2264151 h 6858000"/>
              <a:gd name="connsiteX135" fmla="*/ 5299350 w 7546848"/>
              <a:gd name="connsiteY135" fmla="*/ 2017195 h 6858000"/>
              <a:gd name="connsiteX136" fmla="*/ 5793263 w 7546848"/>
              <a:gd name="connsiteY136" fmla="*/ 1717187 h 6858000"/>
              <a:gd name="connsiteX137" fmla="*/ 5514876 w 7546848"/>
              <a:gd name="connsiteY137" fmla="*/ 1981940 h 6858000"/>
              <a:gd name="connsiteX138" fmla="*/ 5784782 w 7546848"/>
              <a:gd name="connsiteY138" fmla="*/ 2280283 h 6858000"/>
              <a:gd name="connsiteX139" fmla="*/ 6055020 w 7546848"/>
              <a:gd name="connsiteY139" fmla="*/ 2017858 h 6858000"/>
              <a:gd name="connsiteX140" fmla="*/ 1932419 w 7546848"/>
              <a:gd name="connsiteY140" fmla="*/ 1680767 h 6858000"/>
              <a:gd name="connsiteX141" fmla="*/ 172954 w 7546848"/>
              <a:gd name="connsiteY141" fmla="*/ 3440399 h 6858000"/>
              <a:gd name="connsiteX142" fmla="*/ 980347 w 7546848"/>
              <a:gd name="connsiteY142" fmla="*/ 4250117 h 6858000"/>
              <a:gd name="connsiteX143" fmla="*/ 2740477 w 7546848"/>
              <a:gd name="connsiteY143" fmla="*/ 2488825 h 6858000"/>
              <a:gd name="connsiteX144" fmla="*/ 1932419 w 7546848"/>
              <a:gd name="connsiteY144" fmla="*/ 1680767 h 6858000"/>
              <a:gd name="connsiteX145" fmla="*/ 6176422 w 7546848"/>
              <a:gd name="connsiteY145" fmla="*/ 1349163 h 6858000"/>
              <a:gd name="connsiteX146" fmla="*/ 5891880 w 7546848"/>
              <a:gd name="connsiteY146" fmla="*/ 1620401 h 6858000"/>
              <a:gd name="connsiteX147" fmla="*/ 6151144 w 7546848"/>
              <a:gd name="connsiteY147" fmla="*/ 1898455 h 6858000"/>
              <a:gd name="connsiteX148" fmla="*/ 6430530 w 7546848"/>
              <a:gd name="connsiteY148" fmla="*/ 1621897 h 6858000"/>
              <a:gd name="connsiteX149" fmla="*/ 6176422 w 7546848"/>
              <a:gd name="connsiteY149" fmla="*/ 1349163 h 6858000"/>
              <a:gd name="connsiteX150" fmla="*/ 5407778 w 7546848"/>
              <a:gd name="connsiteY150" fmla="*/ 1332367 h 6858000"/>
              <a:gd name="connsiteX151" fmla="*/ 5128725 w 7546848"/>
              <a:gd name="connsiteY151" fmla="*/ 1612750 h 6858000"/>
              <a:gd name="connsiteX152" fmla="*/ 5407946 w 7546848"/>
              <a:gd name="connsiteY152" fmla="*/ 1909430 h 6858000"/>
              <a:gd name="connsiteX153" fmla="*/ 5690490 w 7546848"/>
              <a:gd name="connsiteY153" fmla="*/ 1630378 h 6858000"/>
              <a:gd name="connsiteX154" fmla="*/ 6552428 w 7546848"/>
              <a:gd name="connsiteY154" fmla="*/ 966171 h 6858000"/>
              <a:gd name="connsiteX155" fmla="*/ 6270882 w 7546848"/>
              <a:gd name="connsiteY155" fmla="*/ 1245557 h 6858000"/>
              <a:gd name="connsiteX156" fmla="*/ 6525654 w 7546848"/>
              <a:gd name="connsiteY156" fmla="*/ 1518955 h 6858000"/>
              <a:gd name="connsiteX157" fmla="*/ 6806536 w 7546848"/>
              <a:gd name="connsiteY157" fmla="*/ 1241567 h 6858000"/>
              <a:gd name="connsiteX158" fmla="*/ 5792432 w 7546848"/>
              <a:gd name="connsiteY158" fmla="*/ 962513 h 6858000"/>
              <a:gd name="connsiteX159" fmla="*/ 5508890 w 7546848"/>
              <a:gd name="connsiteY159" fmla="*/ 1233085 h 6858000"/>
              <a:gd name="connsiteX160" fmla="*/ 5774970 w 7546848"/>
              <a:gd name="connsiteY160" fmla="*/ 1519622 h 6858000"/>
              <a:gd name="connsiteX161" fmla="*/ 6050200 w 7546848"/>
              <a:gd name="connsiteY161" fmla="*/ 1240069 h 6858000"/>
              <a:gd name="connsiteX162" fmla="*/ 6161953 w 7546848"/>
              <a:gd name="connsiteY162" fmla="*/ 589832 h 6858000"/>
              <a:gd name="connsiteX163" fmla="*/ 5888720 w 7546848"/>
              <a:gd name="connsiteY163" fmla="*/ 872544 h 6858000"/>
              <a:gd name="connsiteX164" fmla="*/ 6157463 w 7546848"/>
              <a:gd name="connsiteY164" fmla="*/ 1141453 h 6858000"/>
              <a:gd name="connsiteX165" fmla="*/ 6428036 w 7546848"/>
              <a:gd name="connsiteY165" fmla="*/ 875371 h 6858000"/>
              <a:gd name="connsiteX166" fmla="*/ 6909808 w 7546848"/>
              <a:gd name="connsiteY166" fmla="*/ 589334 h 6858000"/>
              <a:gd name="connsiteX167" fmla="*/ 6643228 w 7546848"/>
              <a:gd name="connsiteY167" fmla="*/ 857079 h 6858000"/>
              <a:gd name="connsiteX168" fmla="*/ 6909308 w 7546848"/>
              <a:gd name="connsiteY168" fmla="*/ 1131642 h 6858000"/>
              <a:gd name="connsiteX169" fmla="*/ 7181878 w 7546848"/>
              <a:gd name="connsiteY169" fmla="*/ 865560 h 6858000"/>
              <a:gd name="connsiteX170" fmla="*/ 2373283 w 7546848"/>
              <a:gd name="connsiteY170" fmla="*/ 530964 h 6858000"/>
              <a:gd name="connsiteX171" fmla="*/ 2635705 w 7546848"/>
              <a:gd name="connsiteY171" fmla="*/ 1454764 h 6858000"/>
              <a:gd name="connsiteX172" fmla="*/ 2724345 w 7546848"/>
              <a:gd name="connsiteY172" fmla="*/ 1042173 h 6858000"/>
              <a:gd name="connsiteX173" fmla="*/ 2728503 w 7546848"/>
              <a:gd name="connsiteY173" fmla="*/ 997936 h 6858000"/>
              <a:gd name="connsiteX174" fmla="*/ 2373448 w 7546848"/>
              <a:gd name="connsiteY174" fmla="*/ 530964 h 6858000"/>
              <a:gd name="connsiteX175" fmla="*/ 4349438 w 7546848"/>
              <a:gd name="connsiteY175" fmla="*/ 344704 h 6858000"/>
              <a:gd name="connsiteX176" fmla="*/ 4129422 w 7546848"/>
              <a:gd name="connsiteY176" fmla="*/ 531460 h 6858000"/>
              <a:gd name="connsiteX177" fmla="*/ 3314547 w 7546848"/>
              <a:gd name="connsiteY177" fmla="*/ 913953 h 6858000"/>
              <a:gd name="connsiteX178" fmla="*/ 3075739 w 7546848"/>
              <a:gd name="connsiteY178" fmla="*/ 1098383 h 6858000"/>
              <a:gd name="connsiteX179" fmla="*/ 3055282 w 7546848"/>
              <a:gd name="connsiteY179" fmla="*/ 1238906 h 6858000"/>
              <a:gd name="connsiteX180" fmla="*/ 3683734 w 7546848"/>
              <a:gd name="connsiteY180" fmla="*/ 1738973 h 6858000"/>
              <a:gd name="connsiteX181" fmla="*/ 4127260 w 7546848"/>
              <a:gd name="connsiteY181" fmla="*/ 1479709 h 6858000"/>
              <a:gd name="connsiteX182" fmla="*/ 4349438 w 7546848"/>
              <a:gd name="connsiteY182" fmla="*/ 345037 h 6858000"/>
              <a:gd name="connsiteX183" fmla="*/ 6553593 w 7546848"/>
              <a:gd name="connsiteY183" fmla="*/ 225134 h 6858000"/>
              <a:gd name="connsiteX184" fmla="*/ 6276202 w 7546848"/>
              <a:gd name="connsiteY184" fmla="*/ 494542 h 6858000"/>
              <a:gd name="connsiteX185" fmla="*/ 6535798 w 7546848"/>
              <a:gd name="connsiteY185" fmla="*/ 773596 h 6858000"/>
              <a:gd name="connsiteX186" fmla="*/ 6821338 w 7546848"/>
              <a:gd name="connsiteY186" fmla="*/ 503023 h 6858000"/>
              <a:gd name="connsiteX187" fmla="*/ 6404919 w 7546848"/>
              <a:gd name="connsiteY187" fmla="*/ 65651 h 6858000"/>
              <a:gd name="connsiteX188" fmla="*/ 460986 w 7546848"/>
              <a:gd name="connsiteY188" fmla="*/ 6009251 h 6858000"/>
              <a:gd name="connsiteX189" fmla="*/ 502232 w 7546848"/>
              <a:gd name="connsiteY189" fmla="*/ 6048664 h 6858000"/>
              <a:gd name="connsiteX190" fmla="*/ 6446660 w 7546848"/>
              <a:gd name="connsiteY190" fmla="*/ 104067 h 6858000"/>
              <a:gd name="connsiteX191" fmla="*/ 6263888 w 7546848"/>
              <a:gd name="connsiteY191" fmla="*/ 0 h 6858000"/>
              <a:gd name="connsiteX192" fmla="*/ 6473606 w 7546848"/>
              <a:gd name="connsiteY192" fmla="*/ 0 h 6858000"/>
              <a:gd name="connsiteX193" fmla="*/ 6863640 w 7546848"/>
              <a:gd name="connsiteY193" fmla="*/ 390770 h 6858000"/>
              <a:gd name="connsiteX194" fmla="*/ 7353334 w 7546848"/>
              <a:gd name="connsiteY194" fmla="*/ 881524 h 6858000"/>
              <a:gd name="connsiteX195" fmla="*/ 4391679 w 7546848"/>
              <a:gd name="connsiteY195" fmla="*/ 3841683 h 6858000"/>
              <a:gd name="connsiteX196" fmla="*/ 4803274 w 7546848"/>
              <a:gd name="connsiteY196" fmla="*/ 4247791 h 6858000"/>
              <a:gd name="connsiteX197" fmla="*/ 6572882 w 7546848"/>
              <a:gd name="connsiteY197" fmla="*/ 2478349 h 6858000"/>
              <a:gd name="connsiteX198" fmla="*/ 6230469 w 7546848"/>
              <a:gd name="connsiteY198" fmla="*/ 2169859 h 6858000"/>
              <a:gd name="connsiteX199" fmla="*/ 6304306 w 7546848"/>
              <a:gd name="connsiteY199" fmla="*/ 2080222 h 6858000"/>
              <a:gd name="connsiteX200" fmla="*/ 7546848 w 7546848"/>
              <a:gd name="connsiteY200" fmla="*/ 3320632 h 6858000"/>
              <a:gd name="connsiteX201" fmla="*/ 7546848 w 7546848"/>
              <a:gd name="connsiteY201" fmla="*/ 3548568 h 6858000"/>
              <a:gd name="connsiteX202" fmla="*/ 5808064 w 7546848"/>
              <a:gd name="connsiteY202" fmla="*/ 5285011 h 6858000"/>
              <a:gd name="connsiteX203" fmla="*/ 6970342 w 7546848"/>
              <a:gd name="connsiteY203" fmla="*/ 6444960 h 6858000"/>
              <a:gd name="connsiteX204" fmla="*/ 6843622 w 7546848"/>
              <a:gd name="connsiteY204" fmla="*/ 6544742 h 6858000"/>
              <a:gd name="connsiteX205" fmla="*/ 4285246 w 7546848"/>
              <a:gd name="connsiteY205" fmla="*/ 3983705 h 6858000"/>
              <a:gd name="connsiteX206" fmla="*/ 1413193 w 7546848"/>
              <a:gd name="connsiteY206" fmla="*/ 6858000 h 6858000"/>
              <a:gd name="connsiteX207" fmla="*/ 1191756 w 7546848"/>
              <a:gd name="connsiteY207" fmla="*/ 6858000 h 6858000"/>
              <a:gd name="connsiteX208" fmla="*/ 308657 w 7546848"/>
              <a:gd name="connsiteY208" fmla="*/ 5974162 h 6858000"/>
              <a:gd name="connsiteX209" fmla="*/ 3268814 w 7546848"/>
              <a:gd name="connsiteY209" fmla="*/ 3015499 h 6858000"/>
              <a:gd name="connsiteX210" fmla="*/ 2862707 w 7546848"/>
              <a:gd name="connsiteY210" fmla="*/ 2614214 h 6858000"/>
              <a:gd name="connsiteX211" fmla="*/ 1093929 w 7546848"/>
              <a:gd name="connsiteY211" fmla="*/ 4383159 h 6858000"/>
              <a:gd name="connsiteX212" fmla="*/ 1420545 w 7546848"/>
              <a:gd name="connsiteY212" fmla="*/ 4692314 h 6858000"/>
              <a:gd name="connsiteX213" fmla="*/ 1356187 w 7546848"/>
              <a:gd name="connsiteY213" fmla="*/ 4772470 h 6858000"/>
              <a:gd name="connsiteX214" fmla="*/ 0 w 7546848"/>
              <a:gd name="connsiteY214" fmla="*/ 3419444 h 6858000"/>
              <a:gd name="connsiteX215" fmla="*/ 1835965 w 7546848"/>
              <a:gd name="connsiteY215" fmla="*/ 1587638 h 6858000"/>
              <a:gd name="connsiteX216" fmla="*/ 675515 w 7546848"/>
              <a:gd name="connsiteY216" fmla="*/ 429351 h 6858000"/>
              <a:gd name="connsiteX217" fmla="*/ 829677 w 7546848"/>
              <a:gd name="connsiteY217" fmla="*/ 312940 h 6858000"/>
              <a:gd name="connsiteX218" fmla="*/ 3390713 w 7546848"/>
              <a:gd name="connsiteY218" fmla="*/ 2873977 h 6858000"/>
              <a:gd name="connsiteX219" fmla="*/ 2510621 w 7546848"/>
              <a:gd name="connsiteY219" fmla="*/ 0 h 6858000"/>
              <a:gd name="connsiteX220" fmla="*/ 2671451 w 7546848"/>
              <a:gd name="connsiteY220" fmla="*/ 0 h 6858000"/>
              <a:gd name="connsiteX221" fmla="*/ 2657824 w 7546848"/>
              <a:gd name="connsiteY221" fmla="*/ 16427 h 6858000"/>
              <a:gd name="connsiteX222" fmla="*/ 2811320 w 7546848"/>
              <a:gd name="connsiteY222" fmla="*/ 477413 h 6858000"/>
              <a:gd name="connsiteX223" fmla="*/ 2933550 w 7546848"/>
              <a:gd name="connsiteY223" fmla="*/ 570707 h 6858000"/>
              <a:gd name="connsiteX224" fmla="*/ 3615384 w 7546848"/>
              <a:gd name="connsiteY224" fmla="*/ 241099 h 6858000"/>
              <a:gd name="connsiteX225" fmla="*/ 3816401 w 7546848"/>
              <a:gd name="connsiteY225" fmla="*/ 58397 h 6858000"/>
              <a:gd name="connsiteX226" fmla="*/ 3931417 w 7546848"/>
              <a:gd name="connsiteY226" fmla="*/ 0 h 6858000"/>
              <a:gd name="connsiteX227" fmla="*/ 4278678 w 7546848"/>
              <a:gd name="connsiteY227" fmla="*/ 0 h 6858000"/>
              <a:gd name="connsiteX228" fmla="*/ 4358778 w 7546848"/>
              <a:gd name="connsiteY228" fmla="*/ 98052 h 6858000"/>
              <a:gd name="connsiteX229" fmla="*/ 4552824 w 7546848"/>
              <a:gd name="connsiteY229" fmla="*/ 744660 h 6858000"/>
              <a:gd name="connsiteX230" fmla="*/ 4552824 w 7546848"/>
              <a:gd name="connsiteY230" fmla="*/ 746322 h 6858000"/>
              <a:gd name="connsiteX231" fmla="*/ 3394037 w 7546848"/>
              <a:gd name="connsiteY231" fmla="*/ 1893799 h 6858000"/>
              <a:gd name="connsiteX232" fmla="*/ 3392375 w 7546848"/>
              <a:gd name="connsiteY232" fmla="*/ 1893799 h 6858000"/>
              <a:gd name="connsiteX233" fmla="*/ 2243234 w 7546848"/>
              <a:gd name="connsiteY233" fmla="*/ 733350 h 6858000"/>
              <a:gd name="connsiteX234" fmla="*/ 2510550 w 7546848"/>
              <a:gd name="connsiteY234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5468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8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6654870" y="2598583"/>
                </a:moveTo>
                <a:lnTo>
                  <a:pt x="4905881" y="4346573"/>
                </a:lnTo>
                <a:lnTo>
                  <a:pt x="5736224" y="5179742"/>
                </a:lnTo>
                <a:lnTo>
                  <a:pt x="7485376" y="3431917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4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6552428" y="966171"/>
                </a:moveTo>
                <a:lnTo>
                  <a:pt x="6270882" y="1245557"/>
                </a:lnTo>
                <a:lnTo>
                  <a:pt x="6525654" y="1518955"/>
                </a:lnTo>
                <a:lnTo>
                  <a:pt x="6806536" y="1241567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6909808" y="589334"/>
                </a:moveTo>
                <a:lnTo>
                  <a:pt x="6643228" y="857079"/>
                </a:lnTo>
                <a:lnTo>
                  <a:pt x="6909308" y="1131642"/>
                </a:lnTo>
                <a:lnTo>
                  <a:pt x="7181878" y="865560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553593" y="225134"/>
                </a:moveTo>
                <a:lnTo>
                  <a:pt x="6276202" y="494542"/>
                </a:lnTo>
                <a:lnTo>
                  <a:pt x="6535798" y="773596"/>
                </a:lnTo>
                <a:lnTo>
                  <a:pt x="6821338" y="503023"/>
                </a:ln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863640" y="390770"/>
                </a:lnTo>
                <a:cubicBezTo>
                  <a:pt x="7027051" y="554535"/>
                  <a:pt x="7189610" y="717468"/>
                  <a:pt x="7353334" y="881524"/>
                </a:cubicBezTo>
                <a:cubicBezTo>
                  <a:pt x="6372158" y="1862700"/>
                  <a:pt x="5379673" y="2853522"/>
                  <a:pt x="4391679" y="3841683"/>
                </a:cubicBezTo>
                <a:lnTo>
                  <a:pt x="4803274" y="4247791"/>
                </a:lnTo>
                <a:lnTo>
                  <a:pt x="6572882" y="2478349"/>
                </a:lnTo>
                <a:lnTo>
                  <a:pt x="6230469" y="2169859"/>
                </a:lnTo>
                <a:lnTo>
                  <a:pt x="6304306" y="2080222"/>
                </a:lnTo>
                <a:lnTo>
                  <a:pt x="7546848" y="3320632"/>
                </a:lnTo>
                <a:lnTo>
                  <a:pt x="7546848" y="3548568"/>
                </a:lnTo>
                <a:lnTo>
                  <a:pt x="5808064" y="5285011"/>
                </a:lnTo>
                <a:lnTo>
                  <a:pt x="6970342" y="6444960"/>
                </a:lnTo>
                <a:lnTo>
                  <a:pt x="6843622" y="6544742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7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0b1e4940-b19b-4ae1-a1e7-7676c4ba06a8"/>
          <p:cNvSpPr>
            <a:spLocks noGrp="1"/>
          </p:cNvSpPr>
          <p:nvPr userDrawn="1">
            <p:ph type="title" hasCustomPrompt="1"/>
          </p:nvPr>
        </p:nvSpPr>
        <p:spPr>
          <a:xfrm>
            <a:off x="1397001" y="2193405"/>
            <a:ext cx="6064250" cy="139131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 userDrawn="1">
            <p:ph type="body" sz="quarter" idx="1" hasCustomPrompt="1"/>
          </p:nvPr>
        </p:nvSpPr>
        <p:spPr>
          <a:xfrm>
            <a:off x="1397001" y="3634674"/>
            <a:ext cx="6064250" cy="14833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2024/11/13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4443106-7B59-B020-617D-DE5A95FA6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247" t="6726" r="7510" b="9074"/>
          <a:stretch/>
        </p:blipFill>
        <p:spPr>
          <a:xfrm flipH="1">
            <a:off x="7223244" y="1979452"/>
            <a:ext cx="4301069" cy="3600000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 userDrawn="1">
  <p:cSld name="Closing">
    <p:bg>
      <p:bgPr>
        <a:gradFill flip="none" rotWithShape="1">
          <a:gsLst>
            <a:gs pos="13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4989F48-7B99-6BFC-80E3-9A15B31597BB}"/>
              </a:ext>
            </a:extLst>
          </p:cNvPr>
          <p:cNvGrpSpPr/>
          <p:nvPr userDrawn="1"/>
        </p:nvGrpSpPr>
        <p:grpSpPr>
          <a:xfrm>
            <a:off x="-182185" y="-330743"/>
            <a:ext cx="12521117" cy="7188743"/>
            <a:chOff x="-182185" y="-330743"/>
            <a:chExt cx="12521117" cy="718874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2B331B1-3E32-A52B-17F8-14AA2388B0DC}"/>
                </a:ext>
              </a:extLst>
            </p:cNvPr>
            <p:cNvSpPr/>
            <p:nvPr userDrawn="1"/>
          </p:nvSpPr>
          <p:spPr>
            <a:xfrm rot="21410292" flipV="1">
              <a:off x="-1821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7684CE0-A080-042E-60B6-2E5278F75C17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938922A-4F8F-3496-9886-A2BB665D9C80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5107DB7-B244-894F-F64C-A674365CD73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98C2B4E-DFA8-C045-1FF0-AB3C8960F9CE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7F4FBF5-76F5-F9DD-E952-39CE32EFBB3F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5119F11-C414-9212-9CC2-6813D06E3A0A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3614407-5E6D-D592-90A8-9D00DF92358C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E6E8F53B-8E5C-2126-81B7-947AA030C774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1DF7352-356D-2C37-563A-A2236FD8ADFF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189DAA4-EB91-EBC6-74C0-4EBDCB559C96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CBA2B127-DC77-26B2-35C4-E460E613C0BD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73066C5E-77E6-D541-D7D8-2E48C4CF7089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6D97CBD8-2644-9C81-5F3D-56D6F00EE93B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C96D3D2-C1CA-7AD8-3084-C01F95DF6678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EDCAB3B3-8A91-529E-99B6-E9B49DCAF0E3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885750F-8373-95C2-D415-90F1927F9AA9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5710B43-4DDF-50E8-45AD-53959A9D0775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23517180-6538-B95F-1481-55149C09BBFB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7CFC492-DD76-D7AA-D394-12CC35DDABE8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C8FDFD1-21E0-0023-0367-F8AA40206923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37FA3E28-20AA-083B-0FD9-67EAC6F6382E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0b1e4940-b19b-4ae1-a1e7-7676c4ba06a8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83299" y="4917057"/>
            <a:ext cx="54356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083299" y="4625200"/>
            <a:ext cx="54356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OfficePLUS.cn</a:t>
            </a:r>
            <a:endParaRPr 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5B14A67-8F01-DB98-4466-AA5736F412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ab24480-bb51-4ccf-a4f6-052676c24cd6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B630DCF-9E83-8887-9AEA-9853063D2F0E}"/>
              </a:ext>
            </a:extLst>
          </p:cNvPr>
          <p:cNvSpPr/>
          <p:nvPr userDrawn="1"/>
        </p:nvSpPr>
        <p:spPr>
          <a:xfrm>
            <a:off x="5699252" y="0"/>
            <a:ext cx="6492748" cy="6858000"/>
          </a:xfrm>
          <a:custGeom>
            <a:avLst/>
            <a:gdLst>
              <a:gd name="connsiteX0" fmla="*/ 1271704 w 6492748"/>
              <a:gd name="connsiteY0" fmla="*/ 6239080 h 6858000"/>
              <a:gd name="connsiteX1" fmla="*/ 1001135 w 6492748"/>
              <a:gd name="connsiteY1" fmla="*/ 6514141 h 6858000"/>
              <a:gd name="connsiteX2" fmla="*/ 1268879 w 6492748"/>
              <a:gd name="connsiteY2" fmla="*/ 6785378 h 6858000"/>
              <a:gd name="connsiteX3" fmla="*/ 1552919 w 6492748"/>
              <a:gd name="connsiteY3" fmla="*/ 6519297 h 6858000"/>
              <a:gd name="connsiteX4" fmla="*/ 1643056 w 6492748"/>
              <a:gd name="connsiteY4" fmla="*/ 5871720 h 6858000"/>
              <a:gd name="connsiteX5" fmla="*/ 1380465 w 6492748"/>
              <a:gd name="connsiteY5" fmla="*/ 6131317 h 6858000"/>
              <a:gd name="connsiteX6" fmla="*/ 1656027 w 6492748"/>
              <a:gd name="connsiteY6" fmla="*/ 6420182 h 6858000"/>
              <a:gd name="connsiteX7" fmla="*/ 1926931 w 6492748"/>
              <a:gd name="connsiteY7" fmla="*/ 6152269 h 6858000"/>
              <a:gd name="connsiteX8" fmla="*/ 888549 w 6492748"/>
              <a:gd name="connsiteY8" fmla="*/ 5866232 h 6858000"/>
              <a:gd name="connsiteX9" fmla="*/ 616978 w 6492748"/>
              <a:gd name="connsiteY9" fmla="*/ 6137801 h 6858000"/>
              <a:gd name="connsiteX10" fmla="*/ 887882 w 6492748"/>
              <a:gd name="connsiteY10" fmla="*/ 6429327 h 6858000"/>
              <a:gd name="connsiteX11" fmla="*/ 1170594 w 6492748"/>
              <a:gd name="connsiteY11" fmla="*/ 6152105 h 6858000"/>
              <a:gd name="connsiteX12" fmla="*/ 2010747 w 6492748"/>
              <a:gd name="connsiteY12" fmla="*/ 5498707 h 6858000"/>
              <a:gd name="connsiteX13" fmla="*/ 1748656 w 6492748"/>
              <a:gd name="connsiteY13" fmla="*/ 5748492 h 6858000"/>
              <a:gd name="connsiteX14" fmla="*/ 2016734 w 6492748"/>
              <a:gd name="connsiteY14" fmla="*/ 6043843 h 6858000"/>
              <a:gd name="connsiteX15" fmla="*/ 2297950 w 6492748"/>
              <a:gd name="connsiteY15" fmla="*/ 5776097 h 6858000"/>
              <a:gd name="connsiteX16" fmla="*/ 1277360 w 6492748"/>
              <a:gd name="connsiteY16" fmla="*/ 5496712 h 6858000"/>
              <a:gd name="connsiteX17" fmla="*/ 991487 w 6492748"/>
              <a:gd name="connsiteY17" fmla="*/ 5785244 h 6858000"/>
              <a:gd name="connsiteX18" fmla="*/ 1264221 w 6492748"/>
              <a:gd name="connsiteY18" fmla="*/ 6056316 h 6858000"/>
              <a:gd name="connsiteX19" fmla="*/ 1264221 w 6492748"/>
              <a:gd name="connsiteY19" fmla="*/ 6057479 h 6858000"/>
              <a:gd name="connsiteX20" fmla="*/ 1545770 w 6492748"/>
              <a:gd name="connsiteY20" fmla="*/ 5774766 h 6858000"/>
              <a:gd name="connsiteX21" fmla="*/ 5016138 w 6492748"/>
              <a:gd name="connsiteY21" fmla="*/ 5417220 h 6858000"/>
              <a:gd name="connsiteX22" fmla="*/ 4937146 w 6492748"/>
              <a:gd name="connsiteY22" fmla="*/ 5803869 h 6858000"/>
              <a:gd name="connsiteX23" fmla="*/ 4930327 w 6492748"/>
              <a:gd name="connsiteY23" fmla="*/ 5869226 h 6858000"/>
              <a:gd name="connsiteX24" fmla="*/ 5268584 w 6492748"/>
              <a:gd name="connsiteY24" fmla="*/ 6317407 h 6858000"/>
              <a:gd name="connsiteX25" fmla="*/ 5268584 w 6492748"/>
              <a:gd name="connsiteY25" fmla="*/ 6317241 h 6858000"/>
              <a:gd name="connsiteX26" fmla="*/ 5016138 w 6492748"/>
              <a:gd name="connsiteY26" fmla="*/ 5417220 h 6858000"/>
              <a:gd name="connsiteX27" fmla="*/ 1641393 w 6492748"/>
              <a:gd name="connsiteY27" fmla="*/ 5123697 h 6858000"/>
              <a:gd name="connsiteX28" fmla="*/ 1379635 w 6492748"/>
              <a:gd name="connsiteY28" fmla="*/ 5378472 h 6858000"/>
              <a:gd name="connsiteX29" fmla="*/ 1651704 w 6492748"/>
              <a:gd name="connsiteY29" fmla="*/ 5670329 h 6858000"/>
              <a:gd name="connsiteX30" fmla="*/ 1917452 w 6492748"/>
              <a:gd name="connsiteY30" fmla="*/ 5409071 h 6858000"/>
              <a:gd name="connsiteX31" fmla="*/ 2390578 w 6492748"/>
              <a:gd name="connsiteY31" fmla="*/ 5113720 h 6858000"/>
              <a:gd name="connsiteX32" fmla="*/ 2122168 w 6492748"/>
              <a:gd name="connsiteY32" fmla="*/ 5374978 h 6858000"/>
              <a:gd name="connsiteX33" fmla="*/ 2399892 w 6492748"/>
              <a:gd name="connsiteY33" fmla="*/ 5674320 h 6858000"/>
              <a:gd name="connsiteX34" fmla="*/ 2674455 w 6492748"/>
              <a:gd name="connsiteY34" fmla="*/ 5401089 h 6858000"/>
              <a:gd name="connsiteX35" fmla="*/ 4090075 w 6492748"/>
              <a:gd name="connsiteY35" fmla="*/ 5093780 h 6858000"/>
              <a:gd name="connsiteX36" fmla="*/ 3983743 w 6492748"/>
              <a:gd name="connsiteY36" fmla="*/ 5115216 h 6858000"/>
              <a:gd name="connsiteX37" fmla="*/ 3616715 w 6492748"/>
              <a:gd name="connsiteY37" fmla="*/ 5299313 h 6858000"/>
              <a:gd name="connsiteX38" fmla="*/ 3306398 w 6492748"/>
              <a:gd name="connsiteY38" fmla="*/ 6516968 h 6858000"/>
              <a:gd name="connsiteX39" fmla="*/ 3524253 w 6492748"/>
              <a:gd name="connsiteY39" fmla="*/ 6329047 h 6858000"/>
              <a:gd name="connsiteX40" fmla="*/ 4326156 w 6492748"/>
              <a:gd name="connsiteY40" fmla="*/ 5945059 h 6858000"/>
              <a:gd name="connsiteX41" fmla="*/ 4585584 w 6492748"/>
              <a:gd name="connsiteY41" fmla="*/ 5725875 h 6858000"/>
              <a:gd name="connsiteX42" fmla="*/ 4591905 w 6492748"/>
              <a:gd name="connsiteY42" fmla="*/ 5514339 h 6858000"/>
              <a:gd name="connsiteX43" fmla="*/ 4090075 w 6492748"/>
              <a:gd name="connsiteY43" fmla="*/ 5093780 h 6858000"/>
              <a:gd name="connsiteX44" fmla="*/ 4257972 w 6492748"/>
              <a:gd name="connsiteY44" fmla="*/ 4966210 h 6858000"/>
              <a:gd name="connsiteX45" fmla="*/ 5410438 w 6492748"/>
              <a:gd name="connsiteY45" fmla="*/ 6121338 h 6858000"/>
              <a:gd name="connsiteX46" fmla="*/ 5212686 w 6492748"/>
              <a:gd name="connsiteY46" fmla="*/ 6766209 h 6858000"/>
              <a:gd name="connsiteX47" fmla="*/ 5136769 w 6492748"/>
              <a:gd name="connsiteY47" fmla="*/ 6858000 h 6858000"/>
              <a:gd name="connsiteX48" fmla="*/ 4989267 w 6492748"/>
              <a:gd name="connsiteY48" fmla="*/ 6858000 h 6858000"/>
              <a:gd name="connsiteX49" fmla="*/ 4999176 w 6492748"/>
              <a:gd name="connsiteY49" fmla="*/ 6848240 h 6858000"/>
              <a:gd name="connsiteX50" fmla="*/ 4999176 w 6492748"/>
              <a:gd name="connsiteY50" fmla="*/ 6847575 h 6858000"/>
              <a:gd name="connsiteX51" fmla="*/ 4844184 w 6492748"/>
              <a:gd name="connsiteY51" fmla="*/ 6383428 h 6858000"/>
              <a:gd name="connsiteX52" fmla="*/ 4713305 w 6492748"/>
              <a:gd name="connsiteY52" fmla="*/ 6285809 h 6858000"/>
              <a:gd name="connsiteX53" fmla="*/ 4075042 w 6492748"/>
              <a:gd name="connsiteY53" fmla="*/ 6580163 h 6858000"/>
              <a:gd name="connsiteX54" fmla="*/ 3796566 w 6492748"/>
              <a:gd name="connsiteY54" fmla="*/ 6825709 h 6858000"/>
              <a:gd name="connsiteX55" fmla="*/ 3730260 w 6492748"/>
              <a:gd name="connsiteY55" fmla="*/ 6858000 h 6858000"/>
              <a:gd name="connsiteX56" fmla="*/ 3376508 w 6492748"/>
              <a:gd name="connsiteY56" fmla="*/ 6858000 h 6858000"/>
              <a:gd name="connsiteX57" fmla="*/ 3299173 w 6492748"/>
              <a:gd name="connsiteY57" fmla="*/ 6764040 h 6858000"/>
              <a:gd name="connsiteX58" fmla="*/ 3102847 w 6492748"/>
              <a:gd name="connsiteY58" fmla="*/ 6118678 h 6858000"/>
              <a:gd name="connsiteX59" fmla="*/ 3102847 w 6492748"/>
              <a:gd name="connsiteY59" fmla="*/ 6118345 h 6858000"/>
              <a:gd name="connsiteX60" fmla="*/ 4257972 w 6492748"/>
              <a:gd name="connsiteY60" fmla="*/ 4966210 h 6858000"/>
              <a:gd name="connsiteX61" fmla="*/ 2767750 w 6492748"/>
              <a:gd name="connsiteY61" fmla="*/ 4724908 h 6858000"/>
              <a:gd name="connsiteX62" fmla="*/ 2481711 w 6492748"/>
              <a:gd name="connsiteY62" fmla="*/ 5011944 h 6858000"/>
              <a:gd name="connsiteX63" fmla="*/ 2767250 w 6492748"/>
              <a:gd name="connsiteY63" fmla="*/ 5294655 h 6858000"/>
              <a:gd name="connsiteX64" fmla="*/ 3034828 w 6492748"/>
              <a:gd name="connsiteY64" fmla="*/ 5026079 h 6858000"/>
              <a:gd name="connsiteX65" fmla="*/ 2767750 w 6492748"/>
              <a:gd name="connsiteY65" fmla="*/ 4724908 h 6858000"/>
              <a:gd name="connsiteX66" fmla="*/ 2019229 w 6492748"/>
              <a:gd name="connsiteY66" fmla="*/ 4722913 h 6858000"/>
              <a:gd name="connsiteX67" fmla="*/ 1739012 w 6492748"/>
              <a:gd name="connsiteY67" fmla="*/ 5001134 h 6858000"/>
              <a:gd name="connsiteX68" fmla="*/ 2016567 w 6492748"/>
              <a:gd name="connsiteY68" fmla="*/ 5294322 h 6858000"/>
              <a:gd name="connsiteX69" fmla="*/ 2296950 w 6492748"/>
              <a:gd name="connsiteY69" fmla="*/ 5016268 h 6858000"/>
              <a:gd name="connsiteX70" fmla="*/ 2397397 w 6492748"/>
              <a:gd name="connsiteY70" fmla="*/ 4376841 h 6858000"/>
              <a:gd name="connsiteX71" fmla="*/ 2117844 w 6492748"/>
              <a:gd name="connsiteY71" fmla="*/ 4642923 h 6858000"/>
              <a:gd name="connsiteX72" fmla="*/ 2390744 w 6492748"/>
              <a:gd name="connsiteY72" fmla="*/ 4921477 h 6858000"/>
              <a:gd name="connsiteX73" fmla="*/ 2655496 w 6492748"/>
              <a:gd name="connsiteY73" fmla="*/ 4652234 h 6858000"/>
              <a:gd name="connsiteX74" fmla="*/ 3162881 w 6492748"/>
              <a:gd name="connsiteY74" fmla="*/ 4358713 h 6858000"/>
              <a:gd name="connsiteX75" fmla="*/ 2865036 w 6492748"/>
              <a:gd name="connsiteY75" fmla="*/ 4637767 h 6858000"/>
              <a:gd name="connsiteX76" fmla="*/ 3144089 w 6492748"/>
              <a:gd name="connsiteY76" fmla="*/ 4920478 h 6858000"/>
              <a:gd name="connsiteX77" fmla="*/ 3432288 w 6492748"/>
              <a:gd name="connsiteY77" fmla="*/ 4635272 h 6858000"/>
              <a:gd name="connsiteX78" fmla="*/ 2772240 w 6492748"/>
              <a:gd name="connsiteY78" fmla="*/ 3991854 h 6858000"/>
              <a:gd name="connsiteX79" fmla="*/ 2493353 w 6492748"/>
              <a:gd name="connsiteY79" fmla="*/ 4269409 h 6858000"/>
              <a:gd name="connsiteX80" fmla="*/ 2764092 w 6492748"/>
              <a:gd name="connsiteY80" fmla="*/ 4537986 h 6858000"/>
              <a:gd name="connsiteX81" fmla="*/ 3033165 w 6492748"/>
              <a:gd name="connsiteY81" fmla="*/ 4271904 h 6858000"/>
              <a:gd name="connsiteX82" fmla="*/ 3527079 w 6492748"/>
              <a:gd name="connsiteY82" fmla="*/ 3971730 h 6858000"/>
              <a:gd name="connsiteX83" fmla="*/ 3244367 w 6492748"/>
              <a:gd name="connsiteY83" fmla="*/ 4254442 h 6858000"/>
              <a:gd name="connsiteX84" fmla="*/ 3511447 w 6492748"/>
              <a:gd name="connsiteY84" fmla="*/ 4524515 h 6858000"/>
              <a:gd name="connsiteX85" fmla="*/ 3785511 w 6492748"/>
              <a:gd name="connsiteY85" fmla="*/ 4260595 h 6858000"/>
              <a:gd name="connsiteX86" fmla="*/ 3162549 w 6492748"/>
              <a:gd name="connsiteY86" fmla="*/ 3603872 h 6858000"/>
              <a:gd name="connsiteX87" fmla="*/ 2874514 w 6492748"/>
              <a:gd name="connsiteY87" fmla="*/ 3881929 h 6858000"/>
              <a:gd name="connsiteX88" fmla="*/ 3149743 w 6492748"/>
              <a:gd name="connsiteY88" fmla="*/ 4172123 h 6858000"/>
              <a:gd name="connsiteX89" fmla="*/ 3423807 w 6492748"/>
              <a:gd name="connsiteY89" fmla="*/ 3891740 h 6858000"/>
              <a:gd name="connsiteX90" fmla="*/ 3910570 w 6492748"/>
              <a:gd name="connsiteY90" fmla="*/ 3600879 h 6858000"/>
              <a:gd name="connsiteX91" fmla="*/ 3627858 w 6492748"/>
              <a:gd name="connsiteY91" fmla="*/ 3890575 h 6858000"/>
              <a:gd name="connsiteX92" fmla="*/ 3891945 w 6492748"/>
              <a:gd name="connsiteY92" fmla="*/ 4158321 h 6858000"/>
              <a:gd name="connsiteX93" fmla="*/ 4178814 w 6492748"/>
              <a:gd name="connsiteY93" fmla="*/ 3882592 h 6858000"/>
              <a:gd name="connsiteX94" fmla="*/ 4284248 w 6492748"/>
              <a:gd name="connsiteY94" fmla="*/ 3230027 h 6858000"/>
              <a:gd name="connsiteX95" fmla="*/ 4006858 w 6492748"/>
              <a:gd name="connsiteY95" fmla="*/ 3504092 h 6858000"/>
              <a:gd name="connsiteX96" fmla="*/ 4287076 w 6492748"/>
              <a:gd name="connsiteY96" fmla="*/ 3778321 h 6858000"/>
              <a:gd name="connsiteX97" fmla="*/ 4562469 w 6492748"/>
              <a:gd name="connsiteY97" fmla="*/ 3512240 h 6858000"/>
              <a:gd name="connsiteX98" fmla="*/ 3524420 w 6492748"/>
              <a:gd name="connsiteY98" fmla="*/ 3220549 h 6858000"/>
              <a:gd name="connsiteX99" fmla="*/ 3244036 w 6492748"/>
              <a:gd name="connsiteY99" fmla="*/ 3502096 h 6858000"/>
              <a:gd name="connsiteX100" fmla="*/ 3530739 w 6492748"/>
              <a:gd name="connsiteY100" fmla="*/ 3783811 h 6858000"/>
              <a:gd name="connsiteX101" fmla="*/ 3807131 w 6492748"/>
              <a:gd name="connsiteY101" fmla="*/ 3515067 h 6858000"/>
              <a:gd name="connsiteX102" fmla="*/ 3918718 w 6492748"/>
              <a:gd name="connsiteY102" fmla="*/ 2858012 h 6858000"/>
              <a:gd name="connsiteX103" fmla="*/ 3623368 w 6492748"/>
              <a:gd name="connsiteY103" fmla="*/ 3142719 h 6858000"/>
              <a:gd name="connsiteX104" fmla="*/ 3884626 w 6492748"/>
              <a:gd name="connsiteY104" fmla="*/ 3403148 h 6858000"/>
              <a:gd name="connsiteX105" fmla="*/ 4182971 w 6492748"/>
              <a:gd name="connsiteY105" fmla="*/ 3132409 h 6858000"/>
              <a:gd name="connsiteX106" fmla="*/ 3918718 w 6492748"/>
              <a:gd name="connsiteY106" fmla="*/ 2858012 h 6858000"/>
              <a:gd name="connsiteX107" fmla="*/ 4663082 w 6492748"/>
              <a:gd name="connsiteY107" fmla="*/ 2857346 h 6858000"/>
              <a:gd name="connsiteX108" fmla="*/ 4378042 w 6492748"/>
              <a:gd name="connsiteY108" fmla="*/ 3121931 h 6858000"/>
              <a:gd name="connsiteX109" fmla="*/ 4651110 w 6492748"/>
              <a:gd name="connsiteY109" fmla="*/ 3408802 h 6858000"/>
              <a:gd name="connsiteX110" fmla="*/ 4944464 w 6492748"/>
              <a:gd name="connsiteY110" fmla="*/ 3127920 h 6858000"/>
              <a:gd name="connsiteX111" fmla="*/ 5049399 w 6492748"/>
              <a:gd name="connsiteY111" fmla="*/ 2481174 h 6858000"/>
              <a:gd name="connsiteX112" fmla="*/ 4772674 w 6492748"/>
              <a:gd name="connsiteY112" fmla="*/ 2754241 h 6858000"/>
              <a:gd name="connsiteX113" fmla="*/ 5036261 w 6492748"/>
              <a:gd name="connsiteY113" fmla="*/ 3039447 h 6858000"/>
              <a:gd name="connsiteX114" fmla="*/ 5311656 w 6492748"/>
              <a:gd name="connsiteY114" fmla="*/ 2759727 h 6858000"/>
              <a:gd name="connsiteX115" fmla="*/ 4290568 w 6492748"/>
              <a:gd name="connsiteY115" fmla="*/ 2478014 h 6858000"/>
              <a:gd name="connsiteX116" fmla="*/ 4012013 w 6492748"/>
              <a:gd name="connsiteY116" fmla="*/ 2736945 h 6858000"/>
              <a:gd name="connsiteX117" fmla="*/ 4276432 w 6492748"/>
              <a:gd name="connsiteY117" fmla="*/ 3015998 h 6858000"/>
              <a:gd name="connsiteX118" fmla="*/ 4571283 w 6492748"/>
              <a:gd name="connsiteY118" fmla="*/ 2753243 h 6858000"/>
              <a:gd name="connsiteX119" fmla="*/ 5407113 w 6492748"/>
              <a:gd name="connsiteY119" fmla="*/ 2099847 h 6858000"/>
              <a:gd name="connsiteX120" fmla="*/ 5139702 w 6492748"/>
              <a:gd name="connsiteY120" fmla="*/ 2357447 h 6858000"/>
              <a:gd name="connsiteX121" fmla="*/ 5140365 w 6492748"/>
              <a:gd name="connsiteY121" fmla="*/ 2357114 h 6858000"/>
              <a:gd name="connsiteX122" fmla="*/ 5413100 w 6492748"/>
              <a:gd name="connsiteY122" fmla="*/ 2644649 h 6858000"/>
              <a:gd name="connsiteX123" fmla="*/ 5683505 w 6492748"/>
              <a:gd name="connsiteY123" fmla="*/ 2392869 h 6858000"/>
              <a:gd name="connsiteX124" fmla="*/ 4657096 w 6492748"/>
              <a:gd name="connsiteY124" fmla="*/ 2090035 h 6858000"/>
              <a:gd name="connsiteX125" fmla="*/ 4377045 w 6492748"/>
              <a:gd name="connsiteY125" fmla="*/ 2363766 h 6858000"/>
              <a:gd name="connsiteX126" fmla="*/ 4658259 w 6492748"/>
              <a:gd name="connsiteY126" fmla="*/ 2649637 h 6858000"/>
              <a:gd name="connsiteX127" fmla="*/ 4938477 w 6492748"/>
              <a:gd name="connsiteY127" fmla="*/ 2386716 h 6858000"/>
              <a:gd name="connsiteX128" fmla="*/ 6304306 w 6492748"/>
              <a:gd name="connsiteY128" fmla="*/ 2080222 h 6858000"/>
              <a:gd name="connsiteX129" fmla="*/ 6492748 w 6492748"/>
              <a:gd name="connsiteY129" fmla="*/ 2268341 h 6858000"/>
              <a:gd name="connsiteX130" fmla="*/ 6492748 w 6492748"/>
              <a:gd name="connsiteY130" fmla="*/ 2406154 h 6858000"/>
              <a:gd name="connsiteX131" fmla="*/ 6230469 w 6492748"/>
              <a:gd name="connsiteY131" fmla="*/ 2169859 h 6858000"/>
              <a:gd name="connsiteX132" fmla="*/ 5016638 w 6492748"/>
              <a:gd name="connsiteY132" fmla="*/ 1723174 h 6858000"/>
              <a:gd name="connsiteX133" fmla="*/ 4764192 w 6492748"/>
              <a:gd name="connsiteY133" fmla="*/ 1974455 h 6858000"/>
              <a:gd name="connsiteX134" fmla="*/ 5033268 w 6492748"/>
              <a:gd name="connsiteY134" fmla="*/ 2264151 h 6858000"/>
              <a:gd name="connsiteX135" fmla="*/ 5299350 w 6492748"/>
              <a:gd name="connsiteY135" fmla="*/ 2017195 h 6858000"/>
              <a:gd name="connsiteX136" fmla="*/ 5793263 w 6492748"/>
              <a:gd name="connsiteY136" fmla="*/ 1717187 h 6858000"/>
              <a:gd name="connsiteX137" fmla="*/ 5514876 w 6492748"/>
              <a:gd name="connsiteY137" fmla="*/ 1981940 h 6858000"/>
              <a:gd name="connsiteX138" fmla="*/ 5784782 w 6492748"/>
              <a:gd name="connsiteY138" fmla="*/ 2280283 h 6858000"/>
              <a:gd name="connsiteX139" fmla="*/ 6055020 w 6492748"/>
              <a:gd name="connsiteY139" fmla="*/ 2017858 h 6858000"/>
              <a:gd name="connsiteX140" fmla="*/ 1932419 w 6492748"/>
              <a:gd name="connsiteY140" fmla="*/ 1680767 h 6858000"/>
              <a:gd name="connsiteX141" fmla="*/ 172955 w 6492748"/>
              <a:gd name="connsiteY141" fmla="*/ 3440399 h 6858000"/>
              <a:gd name="connsiteX142" fmla="*/ 980347 w 6492748"/>
              <a:gd name="connsiteY142" fmla="*/ 4250117 h 6858000"/>
              <a:gd name="connsiteX143" fmla="*/ 2740477 w 6492748"/>
              <a:gd name="connsiteY143" fmla="*/ 2488825 h 6858000"/>
              <a:gd name="connsiteX144" fmla="*/ 1932419 w 6492748"/>
              <a:gd name="connsiteY144" fmla="*/ 1680767 h 6858000"/>
              <a:gd name="connsiteX145" fmla="*/ 6176422 w 6492748"/>
              <a:gd name="connsiteY145" fmla="*/ 1349163 h 6858000"/>
              <a:gd name="connsiteX146" fmla="*/ 5891880 w 6492748"/>
              <a:gd name="connsiteY146" fmla="*/ 1620401 h 6858000"/>
              <a:gd name="connsiteX147" fmla="*/ 6151144 w 6492748"/>
              <a:gd name="connsiteY147" fmla="*/ 1898455 h 6858000"/>
              <a:gd name="connsiteX148" fmla="*/ 6430530 w 6492748"/>
              <a:gd name="connsiteY148" fmla="*/ 1621897 h 6858000"/>
              <a:gd name="connsiteX149" fmla="*/ 6176422 w 6492748"/>
              <a:gd name="connsiteY149" fmla="*/ 1349163 h 6858000"/>
              <a:gd name="connsiteX150" fmla="*/ 5407778 w 6492748"/>
              <a:gd name="connsiteY150" fmla="*/ 1332367 h 6858000"/>
              <a:gd name="connsiteX151" fmla="*/ 5128725 w 6492748"/>
              <a:gd name="connsiteY151" fmla="*/ 1612750 h 6858000"/>
              <a:gd name="connsiteX152" fmla="*/ 5407946 w 6492748"/>
              <a:gd name="connsiteY152" fmla="*/ 1909430 h 6858000"/>
              <a:gd name="connsiteX153" fmla="*/ 5690490 w 6492748"/>
              <a:gd name="connsiteY153" fmla="*/ 1630378 h 6858000"/>
              <a:gd name="connsiteX154" fmla="*/ 5792432 w 6492748"/>
              <a:gd name="connsiteY154" fmla="*/ 962513 h 6858000"/>
              <a:gd name="connsiteX155" fmla="*/ 5508890 w 6492748"/>
              <a:gd name="connsiteY155" fmla="*/ 1233085 h 6858000"/>
              <a:gd name="connsiteX156" fmla="*/ 5774970 w 6492748"/>
              <a:gd name="connsiteY156" fmla="*/ 1519622 h 6858000"/>
              <a:gd name="connsiteX157" fmla="*/ 6050200 w 6492748"/>
              <a:gd name="connsiteY157" fmla="*/ 1240069 h 6858000"/>
              <a:gd name="connsiteX158" fmla="*/ 6161953 w 6492748"/>
              <a:gd name="connsiteY158" fmla="*/ 589832 h 6858000"/>
              <a:gd name="connsiteX159" fmla="*/ 5888720 w 6492748"/>
              <a:gd name="connsiteY159" fmla="*/ 872544 h 6858000"/>
              <a:gd name="connsiteX160" fmla="*/ 6157463 w 6492748"/>
              <a:gd name="connsiteY160" fmla="*/ 1141453 h 6858000"/>
              <a:gd name="connsiteX161" fmla="*/ 6428036 w 6492748"/>
              <a:gd name="connsiteY161" fmla="*/ 875371 h 6858000"/>
              <a:gd name="connsiteX162" fmla="*/ 2373283 w 6492748"/>
              <a:gd name="connsiteY162" fmla="*/ 530964 h 6858000"/>
              <a:gd name="connsiteX163" fmla="*/ 2635705 w 6492748"/>
              <a:gd name="connsiteY163" fmla="*/ 1454764 h 6858000"/>
              <a:gd name="connsiteX164" fmla="*/ 2724345 w 6492748"/>
              <a:gd name="connsiteY164" fmla="*/ 1042173 h 6858000"/>
              <a:gd name="connsiteX165" fmla="*/ 2728503 w 6492748"/>
              <a:gd name="connsiteY165" fmla="*/ 997936 h 6858000"/>
              <a:gd name="connsiteX166" fmla="*/ 2373448 w 6492748"/>
              <a:gd name="connsiteY166" fmla="*/ 530964 h 6858000"/>
              <a:gd name="connsiteX167" fmla="*/ 4349438 w 6492748"/>
              <a:gd name="connsiteY167" fmla="*/ 344704 h 6858000"/>
              <a:gd name="connsiteX168" fmla="*/ 4129422 w 6492748"/>
              <a:gd name="connsiteY168" fmla="*/ 531460 h 6858000"/>
              <a:gd name="connsiteX169" fmla="*/ 3314547 w 6492748"/>
              <a:gd name="connsiteY169" fmla="*/ 913953 h 6858000"/>
              <a:gd name="connsiteX170" fmla="*/ 3075739 w 6492748"/>
              <a:gd name="connsiteY170" fmla="*/ 1098383 h 6858000"/>
              <a:gd name="connsiteX171" fmla="*/ 3055282 w 6492748"/>
              <a:gd name="connsiteY171" fmla="*/ 1238906 h 6858000"/>
              <a:gd name="connsiteX172" fmla="*/ 3683734 w 6492748"/>
              <a:gd name="connsiteY172" fmla="*/ 1738973 h 6858000"/>
              <a:gd name="connsiteX173" fmla="*/ 4127260 w 6492748"/>
              <a:gd name="connsiteY173" fmla="*/ 1479709 h 6858000"/>
              <a:gd name="connsiteX174" fmla="*/ 4349438 w 6492748"/>
              <a:gd name="connsiteY174" fmla="*/ 345037 h 6858000"/>
              <a:gd name="connsiteX175" fmla="*/ 6404919 w 6492748"/>
              <a:gd name="connsiteY175" fmla="*/ 65651 h 6858000"/>
              <a:gd name="connsiteX176" fmla="*/ 460986 w 6492748"/>
              <a:gd name="connsiteY176" fmla="*/ 6009251 h 6858000"/>
              <a:gd name="connsiteX177" fmla="*/ 502232 w 6492748"/>
              <a:gd name="connsiteY177" fmla="*/ 6048664 h 6858000"/>
              <a:gd name="connsiteX178" fmla="*/ 6446660 w 6492748"/>
              <a:gd name="connsiteY178" fmla="*/ 104067 h 6858000"/>
              <a:gd name="connsiteX179" fmla="*/ 6263888 w 6492748"/>
              <a:gd name="connsiteY179" fmla="*/ 0 h 6858000"/>
              <a:gd name="connsiteX180" fmla="*/ 6473606 w 6492748"/>
              <a:gd name="connsiteY180" fmla="*/ 0 h 6858000"/>
              <a:gd name="connsiteX181" fmla="*/ 6492748 w 6492748"/>
              <a:gd name="connsiteY181" fmla="*/ 19178 h 6858000"/>
              <a:gd name="connsiteX182" fmla="*/ 6492748 w 6492748"/>
              <a:gd name="connsiteY182" fmla="*/ 284228 h 6858000"/>
              <a:gd name="connsiteX183" fmla="*/ 6276202 w 6492748"/>
              <a:gd name="connsiteY183" fmla="*/ 494542 h 6858000"/>
              <a:gd name="connsiteX184" fmla="*/ 6492748 w 6492748"/>
              <a:gd name="connsiteY184" fmla="*/ 727319 h 6858000"/>
              <a:gd name="connsiteX185" fmla="*/ 6492748 w 6492748"/>
              <a:gd name="connsiteY185" fmla="*/ 1025393 h 6858000"/>
              <a:gd name="connsiteX186" fmla="*/ 6270882 w 6492748"/>
              <a:gd name="connsiteY186" fmla="*/ 1245557 h 6858000"/>
              <a:gd name="connsiteX187" fmla="*/ 6492748 w 6492748"/>
              <a:gd name="connsiteY187" fmla="*/ 1483643 h 6858000"/>
              <a:gd name="connsiteX188" fmla="*/ 6492748 w 6492748"/>
              <a:gd name="connsiteY188" fmla="*/ 1741638 h 6858000"/>
              <a:gd name="connsiteX189" fmla="*/ 5875063 w 6492748"/>
              <a:gd name="connsiteY189" fmla="*/ 2358984 h 6858000"/>
              <a:gd name="connsiteX190" fmla="*/ 4391679 w 6492748"/>
              <a:gd name="connsiteY190" fmla="*/ 3841683 h 6858000"/>
              <a:gd name="connsiteX191" fmla="*/ 4803274 w 6492748"/>
              <a:gd name="connsiteY191" fmla="*/ 4247791 h 6858000"/>
              <a:gd name="connsiteX192" fmla="*/ 6492748 w 6492748"/>
              <a:gd name="connsiteY192" fmla="*/ 2558476 h 6858000"/>
              <a:gd name="connsiteX193" fmla="*/ 6492748 w 6492748"/>
              <a:gd name="connsiteY193" fmla="*/ 2760613 h 6858000"/>
              <a:gd name="connsiteX194" fmla="*/ 4905881 w 6492748"/>
              <a:gd name="connsiteY194" fmla="*/ 4346573 h 6858000"/>
              <a:gd name="connsiteX195" fmla="*/ 5736224 w 6492748"/>
              <a:gd name="connsiteY195" fmla="*/ 5179742 h 6858000"/>
              <a:gd name="connsiteX196" fmla="*/ 6492748 w 6492748"/>
              <a:gd name="connsiteY196" fmla="*/ 4423792 h 6858000"/>
              <a:gd name="connsiteX197" fmla="*/ 6492748 w 6492748"/>
              <a:gd name="connsiteY197" fmla="*/ 4601249 h 6858000"/>
              <a:gd name="connsiteX198" fmla="*/ 5808064 w 6492748"/>
              <a:gd name="connsiteY198" fmla="*/ 5285011 h 6858000"/>
              <a:gd name="connsiteX199" fmla="*/ 6492748 w 6492748"/>
              <a:gd name="connsiteY199" fmla="*/ 5968323 h 6858000"/>
              <a:gd name="connsiteX200" fmla="*/ 6492748 w 6492748"/>
              <a:gd name="connsiteY200" fmla="*/ 6193503 h 6858000"/>
              <a:gd name="connsiteX201" fmla="*/ 4285246 w 6492748"/>
              <a:gd name="connsiteY201" fmla="*/ 3983705 h 6858000"/>
              <a:gd name="connsiteX202" fmla="*/ 1413193 w 6492748"/>
              <a:gd name="connsiteY202" fmla="*/ 6858000 h 6858000"/>
              <a:gd name="connsiteX203" fmla="*/ 1191756 w 6492748"/>
              <a:gd name="connsiteY203" fmla="*/ 6858000 h 6858000"/>
              <a:gd name="connsiteX204" fmla="*/ 308657 w 6492748"/>
              <a:gd name="connsiteY204" fmla="*/ 5974162 h 6858000"/>
              <a:gd name="connsiteX205" fmla="*/ 3268814 w 6492748"/>
              <a:gd name="connsiteY205" fmla="*/ 3015499 h 6858000"/>
              <a:gd name="connsiteX206" fmla="*/ 2862707 w 6492748"/>
              <a:gd name="connsiteY206" fmla="*/ 2614214 h 6858000"/>
              <a:gd name="connsiteX207" fmla="*/ 1093929 w 6492748"/>
              <a:gd name="connsiteY207" fmla="*/ 4383159 h 6858000"/>
              <a:gd name="connsiteX208" fmla="*/ 1420545 w 6492748"/>
              <a:gd name="connsiteY208" fmla="*/ 4692314 h 6858000"/>
              <a:gd name="connsiteX209" fmla="*/ 1356187 w 6492748"/>
              <a:gd name="connsiteY209" fmla="*/ 4772470 h 6858000"/>
              <a:gd name="connsiteX210" fmla="*/ 0 w 6492748"/>
              <a:gd name="connsiteY210" fmla="*/ 3419444 h 6858000"/>
              <a:gd name="connsiteX211" fmla="*/ 1835965 w 6492748"/>
              <a:gd name="connsiteY211" fmla="*/ 1587638 h 6858000"/>
              <a:gd name="connsiteX212" fmla="*/ 675515 w 6492748"/>
              <a:gd name="connsiteY212" fmla="*/ 429351 h 6858000"/>
              <a:gd name="connsiteX213" fmla="*/ 829678 w 6492748"/>
              <a:gd name="connsiteY213" fmla="*/ 312940 h 6858000"/>
              <a:gd name="connsiteX214" fmla="*/ 3390713 w 6492748"/>
              <a:gd name="connsiteY214" fmla="*/ 2873977 h 6858000"/>
              <a:gd name="connsiteX215" fmla="*/ 2510621 w 6492748"/>
              <a:gd name="connsiteY215" fmla="*/ 0 h 6858000"/>
              <a:gd name="connsiteX216" fmla="*/ 2671451 w 6492748"/>
              <a:gd name="connsiteY216" fmla="*/ 0 h 6858000"/>
              <a:gd name="connsiteX217" fmla="*/ 2657824 w 6492748"/>
              <a:gd name="connsiteY217" fmla="*/ 16427 h 6858000"/>
              <a:gd name="connsiteX218" fmla="*/ 2811320 w 6492748"/>
              <a:gd name="connsiteY218" fmla="*/ 477413 h 6858000"/>
              <a:gd name="connsiteX219" fmla="*/ 2933550 w 6492748"/>
              <a:gd name="connsiteY219" fmla="*/ 570707 h 6858000"/>
              <a:gd name="connsiteX220" fmla="*/ 3615384 w 6492748"/>
              <a:gd name="connsiteY220" fmla="*/ 241099 h 6858000"/>
              <a:gd name="connsiteX221" fmla="*/ 3816401 w 6492748"/>
              <a:gd name="connsiteY221" fmla="*/ 58397 h 6858000"/>
              <a:gd name="connsiteX222" fmla="*/ 3931417 w 6492748"/>
              <a:gd name="connsiteY222" fmla="*/ 0 h 6858000"/>
              <a:gd name="connsiteX223" fmla="*/ 4278678 w 6492748"/>
              <a:gd name="connsiteY223" fmla="*/ 0 h 6858000"/>
              <a:gd name="connsiteX224" fmla="*/ 4358778 w 6492748"/>
              <a:gd name="connsiteY224" fmla="*/ 98052 h 6858000"/>
              <a:gd name="connsiteX225" fmla="*/ 4552824 w 6492748"/>
              <a:gd name="connsiteY225" fmla="*/ 744660 h 6858000"/>
              <a:gd name="connsiteX226" fmla="*/ 4552824 w 6492748"/>
              <a:gd name="connsiteY226" fmla="*/ 746322 h 6858000"/>
              <a:gd name="connsiteX227" fmla="*/ 3394037 w 6492748"/>
              <a:gd name="connsiteY227" fmla="*/ 1893799 h 6858000"/>
              <a:gd name="connsiteX228" fmla="*/ 3392375 w 6492748"/>
              <a:gd name="connsiteY228" fmla="*/ 1893799 h 6858000"/>
              <a:gd name="connsiteX229" fmla="*/ 2243234 w 6492748"/>
              <a:gd name="connsiteY229" fmla="*/ 733350 h 6858000"/>
              <a:gd name="connsiteX230" fmla="*/ 2510550 w 6492748"/>
              <a:gd name="connsiteY230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4927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9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6304306" y="2080222"/>
                </a:moveTo>
                <a:lnTo>
                  <a:pt x="6492748" y="2268341"/>
                </a:lnTo>
                <a:lnTo>
                  <a:pt x="6492748" y="2406154"/>
                </a:lnTo>
                <a:lnTo>
                  <a:pt x="6230469" y="2169859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5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492748" y="19178"/>
                </a:lnTo>
                <a:lnTo>
                  <a:pt x="6492748" y="284228"/>
                </a:lnTo>
                <a:lnTo>
                  <a:pt x="6276202" y="494542"/>
                </a:lnTo>
                <a:lnTo>
                  <a:pt x="6492748" y="727319"/>
                </a:lnTo>
                <a:lnTo>
                  <a:pt x="6492748" y="1025393"/>
                </a:lnTo>
                <a:lnTo>
                  <a:pt x="6270882" y="1245557"/>
                </a:lnTo>
                <a:lnTo>
                  <a:pt x="6492748" y="1483643"/>
                </a:lnTo>
                <a:lnTo>
                  <a:pt x="6492748" y="1741638"/>
                </a:lnTo>
                <a:lnTo>
                  <a:pt x="5875063" y="2358984"/>
                </a:lnTo>
                <a:cubicBezTo>
                  <a:pt x="5380796" y="2852857"/>
                  <a:pt x="4885676" y="3347603"/>
                  <a:pt x="4391679" y="3841683"/>
                </a:cubicBezTo>
                <a:lnTo>
                  <a:pt x="4803274" y="4247791"/>
                </a:lnTo>
                <a:lnTo>
                  <a:pt x="6492748" y="2558476"/>
                </a:lnTo>
                <a:lnTo>
                  <a:pt x="6492748" y="2760613"/>
                </a:lnTo>
                <a:lnTo>
                  <a:pt x="4905881" y="4346573"/>
                </a:lnTo>
                <a:lnTo>
                  <a:pt x="5736224" y="5179742"/>
                </a:lnTo>
                <a:lnTo>
                  <a:pt x="6492748" y="4423792"/>
                </a:lnTo>
                <a:lnTo>
                  <a:pt x="6492748" y="4601249"/>
                </a:lnTo>
                <a:lnTo>
                  <a:pt x="5808064" y="5285011"/>
                </a:lnTo>
                <a:lnTo>
                  <a:pt x="6492748" y="5968323"/>
                </a:lnTo>
                <a:lnTo>
                  <a:pt x="6492748" y="6193503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8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odao.cc/proto/kMIzLYSqsmkw6fGmlO1bYp/sharing?view_mode=read_only%20#VolleyballOnline-&#20998;&#20139;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154308" y="992288"/>
            <a:ext cx="5364592" cy="2520000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01710" y="3889893"/>
            <a:ext cx="5083878" cy="540000"/>
          </a:xfrm>
        </p:spPr>
        <p:txBody>
          <a:bodyPr>
            <a:normAutofit/>
          </a:bodyPr>
          <a:lstStyle/>
          <a:p>
            <a:r>
              <a:rPr lang="zh-CN" altLang="en-US" dirty="0"/>
              <a:t>关于“排球在线”的</a:t>
            </a:r>
            <a:r>
              <a:rPr lang="en-US" altLang="zh-CN" dirty="0"/>
              <a:t>UI</a:t>
            </a:r>
            <a:r>
              <a:rPr lang="zh-CN" altLang="en-US" dirty="0"/>
              <a:t>设计与分享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700F2-8B5C-FE22-CFA0-35A0B3E06917}"/>
              </a:ext>
            </a:extLst>
          </p:cNvPr>
          <p:cNvSpPr/>
          <p:nvPr/>
        </p:nvSpPr>
        <p:spPr>
          <a:xfrm>
            <a:off x="4506406" y="614683"/>
            <a:ext cx="763304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400" dirty="0"/>
              <a:t>UI design and sharing of </a:t>
            </a:r>
            <a:r>
              <a:rPr lang="en-US" altLang="zh-CN" sz="4400" dirty="0" err="1"/>
              <a:t>VolleyballOnline</a:t>
            </a:r>
            <a:r>
              <a:rPr lang="en-US" altLang="zh-CN" sz="4400" dirty="0"/>
              <a:t> Application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BDFF74-2EC5-40C3-F11B-C1FA7B533C0D}"/>
              </a:ext>
            </a:extLst>
          </p:cNvPr>
          <p:cNvSpPr txBox="1"/>
          <p:nvPr/>
        </p:nvSpPr>
        <p:spPr>
          <a:xfrm>
            <a:off x="6791235" y="6129633"/>
            <a:ext cx="432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2024-Autumn-Aberdeen-Group9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EB05-6786-721D-DD48-F34647BD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E9548B-0C65-09E0-DD92-C9F7FE279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墨刀现场演示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530B961B-B8BD-B3FC-38E3-DE8A908E1DF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Mo Dao demonstration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99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0BC7-18E2-CC5F-1AF2-14D2A9DB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链接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C4EF3B-FC92-88D1-2518-C22C2769668E}"/>
              </a:ext>
            </a:extLst>
          </p:cNvPr>
          <p:cNvSpPr txBox="1"/>
          <p:nvPr/>
        </p:nvSpPr>
        <p:spPr>
          <a:xfrm>
            <a:off x="1912462" y="2578847"/>
            <a:ext cx="8354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墨刀现场演示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69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Thank you</a:t>
            </a:r>
            <a:endParaRPr lang="en-US"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0B261-1150-EF45-B750-5C5D997541B3}"/>
              </a:ext>
            </a:extLst>
          </p:cNvPr>
          <p:cNvGrpSpPr/>
          <p:nvPr/>
        </p:nvGrpSpPr>
        <p:grpSpPr>
          <a:xfrm>
            <a:off x="658994" y="0"/>
            <a:ext cx="11533006" cy="6045715"/>
            <a:chOff x="658994" y="1"/>
            <a:chExt cx="11533006" cy="604571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651ED91-A8C6-004F-DDB1-00AD2012216E}"/>
                </a:ext>
              </a:extLst>
            </p:cNvPr>
            <p:cNvGrpSpPr/>
            <p:nvPr/>
          </p:nvGrpSpPr>
          <p:grpSpPr>
            <a:xfrm>
              <a:off x="5437383" y="1"/>
              <a:ext cx="6754617" cy="6045715"/>
              <a:chOff x="5437383" y="1"/>
              <a:chExt cx="6754617" cy="604571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2B3635A-87D7-3BBD-6129-5AD03B8466E0}"/>
                  </a:ext>
                </a:extLst>
              </p:cNvPr>
              <p:cNvSpPr/>
              <p:nvPr/>
            </p:nvSpPr>
            <p:spPr>
              <a:xfrm>
                <a:off x="5437383" y="1"/>
                <a:ext cx="6754617" cy="4376365"/>
              </a:xfrm>
              <a:custGeom>
                <a:avLst/>
                <a:gdLst>
                  <a:gd name="connsiteX0" fmla="*/ 0 w 7713880"/>
                  <a:gd name="connsiteY0" fmla="*/ 0 h 4376365"/>
                  <a:gd name="connsiteX1" fmla="*/ 7713880 w 7713880"/>
                  <a:gd name="connsiteY1" fmla="*/ 0 h 4376365"/>
                  <a:gd name="connsiteX2" fmla="*/ 7713880 w 7713880"/>
                  <a:gd name="connsiteY2" fmla="*/ 4283346 h 4376365"/>
                  <a:gd name="connsiteX3" fmla="*/ 7545651 w 7713880"/>
                  <a:gd name="connsiteY3" fmla="*/ 4308603 h 4376365"/>
                  <a:gd name="connsiteX4" fmla="*/ 6518841 w 7713880"/>
                  <a:gd name="connsiteY4" fmla="*/ 4376365 h 4376365"/>
                  <a:gd name="connsiteX5" fmla="*/ 79509 w 7713880"/>
                  <a:gd name="connsiteY5" fmla="*/ 244218 h 437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3880" h="4376365">
                    <a:moveTo>
                      <a:pt x="0" y="0"/>
                    </a:moveTo>
                    <a:lnTo>
                      <a:pt x="7713880" y="0"/>
                    </a:lnTo>
                    <a:lnTo>
                      <a:pt x="7713880" y="4283346"/>
                    </a:lnTo>
                    <a:lnTo>
                      <a:pt x="7545651" y="4308603"/>
                    </a:lnTo>
                    <a:cubicBezTo>
                      <a:pt x="7210849" y="4353224"/>
                      <a:pt x="6867943" y="4376365"/>
                      <a:pt x="6518841" y="4376365"/>
                    </a:cubicBezTo>
                    <a:cubicBezTo>
                      <a:pt x="3493287" y="4376365"/>
                      <a:pt x="933181" y="2638175"/>
                      <a:pt x="79509" y="244218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12378D3-51B6-D9C0-E8BA-FAB684A5C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7463" y="1130300"/>
                <a:ext cx="3671436" cy="1936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en-US" altLang="zh-CN" sz="6000" b="1" dirty="0">
                    <a:solidFill>
                      <a:schemeClr val="tx1"/>
                    </a:solidFill>
                  </a:rPr>
                  <a:t>Agenda</a:t>
                </a:r>
              </a:p>
              <a:p>
                <a:pPr algn="ctr">
                  <a:buSzPct val="25000"/>
                </a:pPr>
                <a:endParaRPr lang="en-US" altLang="zh-CN" sz="3200" b="1" dirty="0">
                  <a:solidFill>
                    <a:schemeClr val="tx1"/>
                  </a:solidFill>
                </a:endParaRPr>
              </a:p>
              <a:p>
                <a:pPr algn="ctr">
                  <a:buSzPct val="25000"/>
                </a:pPr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09BCEC8-89D2-3F92-AD54-D5F09CD681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5" t="12176" r="24423" b="22020"/>
              <a:stretch/>
            </p:blipFill>
            <p:spPr>
              <a:xfrm>
                <a:off x="8152562" y="3067186"/>
                <a:ext cx="2997201" cy="2978530"/>
              </a:xfrm>
              <a:prstGeom prst="rect">
                <a:avLst/>
              </a:prstGeom>
              <a:effectLst>
                <a:outerShdw blurRad="381000" dist="508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2970F6D-0D1C-A759-9A2F-BE9EFD29CEDC}"/>
                </a:ext>
              </a:extLst>
            </p:cNvPr>
            <p:cNvGrpSpPr/>
            <p:nvPr/>
          </p:nvGrpSpPr>
          <p:grpSpPr>
            <a:xfrm>
              <a:off x="658994" y="2554049"/>
              <a:ext cx="6541630" cy="2924450"/>
              <a:chOff x="4991376" y="2554049"/>
              <a:chExt cx="6541630" cy="292445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FE40BF7-238A-9E36-5E2F-9D70E0B32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1376" y="2554049"/>
                <a:ext cx="6541630" cy="1063305"/>
                <a:chOff x="3333750" y="3040083"/>
                <a:chExt cx="5886450" cy="1741786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CF23BF4C-16A8-17E9-93EC-87B6D555FC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333750" y="3040083"/>
                  <a:ext cx="5886450" cy="174178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701E2C9A-562C-67D0-38E4-16E731B633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8609" y="3357606"/>
                  <a:ext cx="618130" cy="112369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 w="12700">
                  <a:noFill/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/>
                </a:bodyPr>
                <a:lstStyle/>
                <a:p>
                  <a:pPr algn="ctr"/>
                  <a:r>
                    <a:rPr kumimoji="1" lang="en-US" altLang="zh-CN" sz="2400" b="1" dirty="0">
                      <a:solidFill>
                        <a:srgbClr val="FFFFFF"/>
                      </a:solidFill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843648E-2E45-B670-754F-A2753C779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1376" y="4415194"/>
                <a:ext cx="6541630" cy="1063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5E34FA-E625-C15D-2AA1-D8ED9C4CCF0E}"/>
              </a:ext>
            </a:extLst>
          </p:cNvPr>
          <p:cNvSpPr>
            <a:spLocks/>
          </p:cNvSpPr>
          <p:nvPr/>
        </p:nvSpPr>
        <p:spPr>
          <a:xfrm>
            <a:off x="658994" y="801571"/>
            <a:ext cx="6541630" cy="10633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E5C1896-A2D6-EC95-66DA-33447734973C}"/>
              </a:ext>
            </a:extLst>
          </p:cNvPr>
          <p:cNvSpPr>
            <a:spLocks/>
          </p:cNvSpPr>
          <p:nvPr/>
        </p:nvSpPr>
        <p:spPr>
          <a:xfrm>
            <a:off x="1042237" y="1036512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D22DA5F-58DF-0AEB-0CF0-00FA16605358}"/>
              </a:ext>
            </a:extLst>
          </p:cNvPr>
          <p:cNvSpPr>
            <a:spLocks/>
          </p:cNvSpPr>
          <p:nvPr/>
        </p:nvSpPr>
        <p:spPr>
          <a:xfrm>
            <a:off x="1042237" y="4603855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927861-55D0-B7BF-D30F-BADC2FE4FA18}"/>
              </a:ext>
            </a:extLst>
          </p:cNvPr>
          <p:cNvSpPr txBox="1"/>
          <p:nvPr/>
        </p:nvSpPr>
        <p:spPr>
          <a:xfrm>
            <a:off x="2264811" y="2793312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UI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页面展示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CF0503-E2C3-D88D-E513-CF17FB749F24}"/>
              </a:ext>
            </a:extLst>
          </p:cNvPr>
          <p:cNvSpPr txBox="1"/>
          <p:nvPr/>
        </p:nvSpPr>
        <p:spPr>
          <a:xfrm>
            <a:off x="2264811" y="1087113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应用功能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56E7F0-9FB6-7166-E0B2-7A06CD497D92}"/>
              </a:ext>
            </a:extLst>
          </p:cNvPr>
          <p:cNvSpPr txBox="1"/>
          <p:nvPr/>
        </p:nvSpPr>
        <p:spPr>
          <a:xfrm>
            <a:off x="2264811" y="4654456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墨刀现场演示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757D-9A5F-7016-1B4C-6B46CFD0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C3EFB5B-D1E0-8FCA-5309-AEE78E31C8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应用功能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A018B011-52E1-A61E-1F26-49F998454B4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Application functions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4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排球在线（</a:t>
            </a:r>
            <a:r>
              <a:rPr lang="en-US" altLang="zh-CN" dirty="0" err="1"/>
              <a:t>VolleyballOnline</a:t>
            </a:r>
            <a:r>
              <a:rPr lang="en-US" altLang="zh-CN" dirty="0"/>
              <a:t>)</a:t>
            </a:r>
            <a:endParaRPr 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F70A217-5D54-F965-541C-18B349C3CD70}"/>
              </a:ext>
            </a:extLst>
          </p:cNvPr>
          <p:cNvGrpSpPr/>
          <p:nvPr/>
        </p:nvGrpSpPr>
        <p:grpSpPr>
          <a:xfrm>
            <a:off x="660400" y="1160748"/>
            <a:ext cx="10885405" cy="5549270"/>
            <a:chOff x="660400" y="1160748"/>
            <a:chExt cx="10885405" cy="554927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702139B-0AEC-B121-1B48-3DBE8BAC01DB}"/>
                </a:ext>
              </a:extLst>
            </p:cNvPr>
            <p:cNvSpPr>
              <a:spLocks/>
            </p:cNvSpPr>
            <p:nvPr/>
          </p:nvSpPr>
          <p:spPr>
            <a:xfrm>
              <a:off x="660400" y="1160748"/>
              <a:ext cx="9817100" cy="756952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5816A2D0-5768-02F3-EFEA-D2E4336C192D}"/>
                </a:ext>
              </a:extLst>
            </p:cNvPr>
            <p:cNvGrpSpPr/>
            <p:nvPr/>
          </p:nvGrpSpPr>
          <p:grpSpPr>
            <a:xfrm>
              <a:off x="725192" y="1601534"/>
              <a:ext cx="10820613" cy="5108484"/>
              <a:chOff x="725192" y="1601534"/>
              <a:chExt cx="10820613" cy="510848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E9F4728-51EC-FC7E-40BB-C26378F7565B}"/>
                  </a:ext>
                </a:extLst>
              </p:cNvPr>
              <p:cNvGrpSpPr/>
              <p:nvPr/>
            </p:nvGrpSpPr>
            <p:grpSpPr>
              <a:xfrm>
                <a:off x="7300564" y="4501096"/>
                <a:ext cx="4245241" cy="1731660"/>
                <a:chOff x="2503715" y="4755096"/>
                <a:chExt cx="3407041" cy="1731660"/>
              </a:xfrm>
            </p:grpSpPr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B7B71C67-9B9F-6D15-05E9-FBB675769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03715" y="5111107"/>
                  <a:ext cx="3407041" cy="137564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33CB75E-8B5E-8A21-A4D2-ED47C04FC4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95211" y="5372099"/>
                  <a:ext cx="2950457" cy="9806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zh-CN" sz="1200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8F8E23F-29AE-DAC9-F9C8-5842538EDA9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070169" y="4755096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约球服务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pic>
            <p:nvPicPr>
              <p:cNvPr id="144" name="图片 143" descr="卡通人物&#10;&#10;描述已自动生成">
                <a:extLst>
                  <a:ext uri="{FF2B5EF4-FFF2-40B4-BE49-F238E27FC236}">
                    <a16:creationId xmlns:a16="http://schemas.microsoft.com/office/drawing/2014/main" id="{64719CC9-72C6-02DF-76F3-912EA7B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246" y="1601534"/>
                <a:ext cx="5225507" cy="5108484"/>
              </a:xfrm>
              <a:prstGeom prst="rect">
                <a:avLst/>
              </a:prstGeom>
            </p:spPr>
          </p:pic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9C2A549F-600C-7670-BFB1-3BE3BC204DAB}"/>
                  </a:ext>
                </a:extLst>
              </p:cNvPr>
              <p:cNvGrpSpPr/>
              <p:nvPr/>
            </p:nvGrpSpPr>
            <p:grpSpPr>
              <a:xfrm>
                <a:off x="725192" y="2206143"/>
                <a:ext cx="4245240" cy="1772704"/>
                <a:chOff x="660400" y="2799584"/>
                <a:chExt cx="3407040" cy="1772704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ABBD692E-2D98-5211-077D-DA61B86969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0866D3E-DF66-F65D-0744-7151A4F99A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51896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dirty="0"/>
                    <a:t>用户可以注册登陆自己的账号，保证用户功能实现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F1FD14B-59CA-257A-B54E-616471D6C18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226854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注册登录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6424D24B-A091-9C3C-995A-6BE0B7AFC548}"/>
                  </a:ext>
                </a:extLst>
              </p:cNvPr>
              <p:cNvGrpSpPr/>
              <p:nvPr/>
            </p:nvGrpSpPr>
            <p:grpSpPr>
              <a:xfrm>
                <a:off x="7273659" y="2206143"/>
                <a:ext cx="4245240" cy="1772704"/>
                <a:chOff x="4369359" y="2799584"/>
                <a:chExt cx="3407040" cy="1772704"/>
              </a:xfrm>
            </p:grpSpPr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6A22C451-55BC-DD6A-AE56-317B23B910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69359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43B17566-D2DF-766D-24F1-11CB25425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60855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dirty="0">
                      <a:solidFill>
                        <a:schemeClr val="tx1"/>
                      </a:solidFill>
                      <a:sym typeface="Arial" panose="020B0604020202020204" pitchFamily="34" charset="0"/>
                    </a:rPr>
                    <a:t>分享排球经验与心得，求助大神指导，为排球爱好者提供交流平台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76C7349D-3418-1D91-5607-61C890BB017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935813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社交互动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9BDA8C3A-5AD6-33C2-28CE-D00F27AD1906}"/>
                  </a:ext>
                </a:extLst>
              </p:cNvPr>
              <p:cNvGrpSpPr/>
              <p:nvPr/>
            </p:nvGrpSpPr>
            <p:grpSpPr>
              <a:xfrm>
                <a:off x="725193" y="4462996"/>
                <a:ext cx="4245240" cy="1772704"/>
                <a:chOff x="8078317" y="2799584"/>
                <a:chExt cx="3407040" cy="1772704"/>
              </a:xfrm>
            </p:grpSpPr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A86AF9C8-F197-F2D7-45F9-FED3AC885E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8317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DFC9404E-FF73-4F06-5CEF-1DD83099AF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269813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dirty="0">
                      <a:solidFill>
                        <a:schemeClr val="tx1"/>
                      </a:solidFill>
                      <a:sym typeface="Arial" panose="020B0604020202020204" pitchFamily="34" charset="0"/>
                    </a:rPr>
                    <a:t>学习专业排球知识，学习排球基础或精进排球水平，提高民间普及度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53C3030-183A-7C9F-9B33-EFEA35DEA11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644771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专业教学视频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28F6E18-7BA5-951D-FE18-BBA5550B69DA}"/>
              </a:ext>
            </a:extLst>
          </p:cNvPr>
          <p:cNvSpPr txBox="1"/>
          <p:nvPr/>
        </p:nvSpPr>
        <p:spPr>
          <a:xfrm>
            <a:off x="7675021" y="5118099"/>
            <a:ext cx="3513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sym typeface="Arial" panose="020B0604020202020204" pitchFamily="34" charset="0"/>
              </a:rPr>
              <a:t>打破地域限制，致力于连接全国各地排球爱好者，打造共同圈子</a:t>
            </a:r>
            <a:endParaRPr kumimoji="1" lang="en-US" altLang="zh-CN" dirty="0">
              <a:solidFill>
                <a:schemeClr val="tx1"/>
              </a:solidFill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02 UI</a:t>
            </a:r>
            <a:r>
              <a:rPr lang="zh-CN" altLang="en-US" dirty="0"/>
              <a:t>页面展示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The presentation of the UI page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0797C-B5B2-EA52-1237-B19C2590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99" y="2922236"/>
            <a:ext cx="10858500" cy="900112"/>
          </a:xfrm>
        </p:spPr>
        <p:txBody>
          <a:bodyPr/>
          <a:lstStyle/>
          <a:p>
            <a:r>
              <a:rPr lang="zh-CN" altLang="en-US" dirty="0"/>
              <a:t>注册与登陆页面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74A27B-3E20-01D9-4186-BE1C59CB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99" y="1028698"/>
            <a:ext cx="2715180" cy="58293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6DC0A6-F116-EADD-83D0-5DE993FD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864" y="1028698"/>
            <a:ext cx="2719941" cy="58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0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A80F8D-3087-337F-5494-5FAAA31B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826" y="2978944"/>
            <a:ext cx="10858500" cy="900112"/>
          </a:xfrm>
        </p:spPr>
        <p:txBody>
          <a:bodyPr/>
          <a:lstStyle/>
          <a:p>
            <a:r>
              <a:rPr lang="zh-CN" altLang="en-US" dirty="0"/>
              <a:t>约球页（首页）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A11E10-21FC-F3A2-5E02-06FCFA5A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85" y="1028699"/>
            <a:ext cx="2708805" cy="58293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FF6C7B-D770-DB55-A96D-09F76E65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5" y="1028699"/>
            <a:ext cx="2725544" cy="58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2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D85E1-DB47-2B4F-0871-612A0BA3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183" y="2978944"/>
            <a:ext cx="10858500" cy="900112"/>
          </a:xfrm>
        </p:spPr>
        <p:txBody>
          <a:bodyPr/>
          <a:lstStyle/>
          <a:p>
            <a:r>
              <a:rPr lang="zh-CN" altLang="en-US" dirty="0"/>
              <a:t>视频教学页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9D31D-DA1E-DC3E-B4BB-35703762E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371" y="1028699"/>
            <a:ext cx="2697544" cy="58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4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CD85C-1653-31D8-0646-4ED880DCD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0"/>
            <a:ext cx="10858500" cy="900112"/>
          </a:xfrm>
        </p:spPr>
        <p:txBody>
          <a:bodyPr/>
          <a:lstStyle/>
          <a:p>
            <a:pPr algn="ctr"/>
            <a:r>
              <a:rPr lang="zh-CN" altLang="en-US" dirty="0"/>
              <a:t>个人页面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D836FF-60AD-05BD-3448-DAF70725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44" y="1028699"/>
            <a:ext cx="2711163" cy="58293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B86314-2578-CB4A-94E7-A8A375923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56" y="1028698"/>
            <a:ext cx="2675745" cy="5829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4A5B4-13CD-35EA-5BE3-CE1DB5E9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251" y="1028698"/>
            <a:ext cx="2681240" cy="582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866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98CFD"/>
      </a:accent1>
      <a:accent2>
        <a:srgbClr val="FCCA35"/>
      </a:accent2>
      <a:accent3>
        <a:srgbClr val="2650F8"/>
      </a:accent3>
      <a:accent4>
        <a:srgbClr val="DAAA00"/>
      </a:accent4>
      <a:accent5>
        <a:srgbClr val="A0A216"/>
      </a:accent5>
      <a:accent6>
        <a:srgbClr val="073EE3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148</Words>
  <Application>Microsoft Office PowerPoint</Application>
  <PresentationFormat>宽屏</PresentationFormat>
  <Paragraphs>33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等线</vt:lpstr>
      <vt:lpstr>Arial</vt:lpstr>
      <vt:lpstr>Designed by OfficePLUS</vt:lpstr>
      <vt:lpstr> </vt:lpstr>
      <vt:lpstr>PowerPoint 演示文稿</vt:lpstr>
      <vt:lpstr>01 应用功能 </vt:lpstr>
      <vt:lpstr>排球在线（VolleyballOnline)</vt:lpstr>
      <vt:lpstr>02 UI页面展示</vt:lpstr>
      <vt:lpstr>注册与登陆页面</vt:lpstr>
      <vt:lpstr>约球页（首页）</vt:lpstr>
      <vt:lpstr>视频教学页</vt:lpstr>
      <vt:lpstr>个人页面</vt:lpstr>
      <vt:lpstr>03 墨刀现场演示</vt:lpstr>
      <vt:lpstr>链接</vt:lpstr>
      <vt:lpstr>Thank you</vt:lpstr>
    </vt:vector>
  </TitlesOfParts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Template</dc:title>
  <dc:creator>iSlide</dc:creator>
  <cp:lastModifiedBy>XUANZI K</cp:lastModifiedBy>
  <cp:revision>101</cp:revision>
  <dcterms:created xsi:type="dcterms:W3CDTF">2023-06-05T05:58:43Z</dcterms:created>
  <dcterms:modified xsi:type="dcterms:W3CDTF">2024-11-13T05:10:15Z</dcterms:modified>
</cp:coreProperties>
</file>